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217981-3EBC-4214-8F76-E4AD71B1F372}" type="datetimeFigureOut">
              <a:rPr lang="en-US" smtClean="0"/>
              <a:t>5/11/2014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ECAC10-3CE4-4F87-9EEC-D3250749C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17981-3EBC-4214-8F76-E4AD71B1F372}" type="datetimeFigureOut">
              <a:rPr lang="en-US" smtClean="0"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CAC10-3CE4-4F87-9EEC-D3250749C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17981-3EBC-4214-8F76-E4AD71B1F372}" type="datetimeFigureOut">
              <a:rPr lang="en-US" smtClean="0"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CAC10-3CE4-4F87-9EEC-D3250749C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17981-3EBC-4214-8F76-E4AD71B1F372}" type="datetimeFigureOut">
              <a:rPr lang="en-US" smtClean="0"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CAC10-3CE4-4F87-9EEC-D3250749CB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17981-3EBC-4214-8F76-E4AD71B1F372}" type="datetimeFigureOut">
              <a:rPr lang="en-US" smtClean="0"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CAC10-3CE4-4F87-9EEC-D3250749CB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17981-3EBC-4214-8F76-E4AD71B1F372}" type="datetimeFigureOut">
              <a:rPr lang="en-US" smtClean="0"/>
              <a:t>5/11/2014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CAC10-3CE4-4F87-9EEC-D3250749CB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17981-3EBC-4214-8F76-E4AD71B1F372}" type="datetimeFigureOut">
              <a:rPr lang="en-US" smtClean="0"/>
              <a:t>5/11/2014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CAC10-3CE4-4F87-9EEC-D3250749CB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17981-3EBC-4214-8F76-E4AD71B1F372}" type="datetimeFigureOut">
              <a:rPr lang="en-US" smtClean="0"/>
              <a:t>5/11/2014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CAC10-3CE4-4F87-9EEC-D3250749CBE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17981-3EBC-4214-8F76-E4AD71B1F372}" type="datetimeFigureOut">
              <a:rPr lang="en-US" smtClean="0"/>
              <a:t>5/11/2014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CAC10-3CE4-4F87-9EEC-D3250749CB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217981-3EBC-4214-8F76-E4AD71B1F372}" type="datetimeFigureOut">
              <a:rPr lang="en-US" smtClean="0"/>
              <a:t>5/11/2014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CAC10-3CE4-4F87-9EEC-D3250749CB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217981-3EBC-4214-8F76-E4AD71B1F372}" type="datetimeFigureOut">
              <a:rPr lang="en-US" smtClean="0"/>
              <a:t>5/11/2014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ECAC10-3CE4-4F87-9EEC-D3250749CBE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217981-3EBC-4214-8F76-E4AD71B1F372}" type="datetimeFigureOut">
              <a:rPr lang="en-US" smtClean="0"/>
              <a:t>5/11/2014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8ECAC10-3CE4-4F87-9EEC-D3250749CBE9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72092"/>
            <a:ext cx="5486400" cy="14752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Coldwell Banker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Founded in 1906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2090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Colbert Coldwell, a young real estate Sales Associate, observed families trying to navigate their lives together following the disastrous San Francisco earthquake in 1906. </a:t>
            </a:r>
          </a:p>
          <a:p>
            <a:r>
              <a:rPr lang="en-US" dirty="0" smtClean="0"/>
              <a:t>He then formed his own company that would be based on revolutionary philosophy.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/>
          <a:lstStyle/>
          <a:p>
            <a:r>
              <a:rPr lang="en-US" dirty="0" smtClean="0"/>
              <a:t>Colbert Coldwell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332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By 1914, Arthur Banker, real estate professional, joined Mr. Coldwell as full partnership. </a:t>
            </a:r>
          </a:p>
          <a:p>
            <a:r>
              <a:rPr lang="en-US" dirty="0" smtClean="0"/>
              <a:t>Together, Coldwell and banker forged a tradition of integrity, exceptional service and customer satisfaction that become the company's hallmark.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/>
          <a:lstStyle/>
          <a:p>
            <a:r>
              <a:rPr lang="en-US" dirty="0" smtClean="0"/>
              <a:t>Arthur Banker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0857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4525963"/>
          </a:xfrm>
        </p:spPr>
        <p:txBody>
          <a:bodyPr/>
          <a:lstStyle/>
          <a:p>
            <a:r>
              <a:rPr lang="en-US" dirty="0" smtClean="0">
                <a:hlinkClick r:id="rId2" action="ppaction://hlinksldjump"/>
              </a:rPr>
              <a:t>Home Page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Colbert Coldwell</a:t>
            </a:r>
            <a:endParaRPr lang="en-US" dirty="0" smtClean="0"/>
          </a:p>
          <a:p>
            <a:r>
              <a:rPr lang="en-US" dirty="0" smtClean="0">
                <a:hlinkClick r:id="rId4" action="ppaction://hlinksldjump"/>
              </a:rPr>
              <a:t>Arthur Banker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229600" cy="1143000"/>
          </a:xfrm>
        </p:spPr>
        <p:txBody>
          <a:bodyPr/>
          <a:lstStyle/>
          <a:p>
            <a:r>
              <a:rPr lang="en-US" dirty="0" smtClean="0"/>
              <a:t>Links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2575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</TotalTime>
  <Words>97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Coldwell Banker</vt:lpstr>
      <vt:lpstr>Colbert Coldwell</vt:lpstr>
      <vt:lpstr>Arthur Banker</vt:lpstr>
      <vt:lpstr>Links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Adelphi University Labuser</dc:creator>
  <cp:lastModifiedBy>Adelphi University Labuser</cp:lastModifiedBy>
  <cp:revision>14</cp:revision>
  <dcterms:created xsi:type="dcterms:W3CDTF">2014-05-12T02:59:53Z</dcterms:created>
  <dcterms:modified xsi:type="dcterms:W3CDTF">2014-05-12T03:28:37Z</dcterms:modified>
</cp:coreProperties>
</file>