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F77-7B3B-4CB5-BBA1-0ADFC33E44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98-2D1E-4715-B0DA-032BF2E9E3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F77-7B3B-4CB5-BBA1-0ADFC33E44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98-2D1E-4715-B0DA-032BF2E9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F77-7B3B-4CB5-BBA1-0ADFC33E44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98-2D1E-4715-B0DA-032BF2E9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F77-7B3B-4CB5-BBA1-0ADFC33E44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98-2D1E-4715-B0DA-032BF2E9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F77-7B3B-4CB5-BBA1-0ADFC33E44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360898-2D1E-4715-B0DA-032BF2E9E3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F77-7B3B-4CB5-BBA1-0ADFC33E44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98-2D1E-4715-B0DA-032BF2E9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F77-7B3B-4CB5-BBA1-0ADFC33E44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98-2D1E-4715-B0DA-032BF2E9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F77-7B3B-4CB5-BBA1-0ADFC33E44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98-2D1E-4715-B0DA-032BF2E9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F77-7B3B-4CB5-BBA1-0ADFC33E44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98-2D1E-4715-B0DA-032BF2E9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F77-7B3B-4CB5-BBA1-0ADFC33E44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98-2D1E-4715-B0DA-032BF2E9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3F77-7B3B-4CB5-BBA1-0ADFC33E44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0898-2D1E-4715-B0DA-032BF2E9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1F3F77-7B3B-4CB5-BBA1-0ADFC33E4436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360898-2D1E-4715-B0DA-032BF2E9E37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0020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Sensational Sneakers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429000"/>
            <a:ext cx="5334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71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2600"/>
            <a:ext cx="6705600" cy="4648200"/>
          </a:xfrm>
        </p:spPr>
      </p:pic>
    </p:spTree>
    <p:extLst>
      <p:ext uri="{BB962C8B-B14F-4D97-AF65-F5344CB8AC3E}">
        <p14:creationId xmlns:p14="http://schemas.microsoft.com/office/powerpoint/2010/main" val="3066444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Adidas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2143125" cy="21431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776">
            <a:off x="2582616" y="3779475"/>
            <a:ext cx="4832966" cy="24518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0408">
            <a:off x="5032004" y="1524000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388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Jordan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111500"/>
            <a:ext cx="6248400" cy="34417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8" y="838200"/>
            <a:ext cx="2505075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123950"/>
            <a:ext cx="28194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385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love shoes you’ll watch this </a:t>
            </a:r>
            <a:r>
              <a:rPr lang="en-US" dirty="0" smtClean="0">
                <a:hlinkClick r:id="" action="ppaction://hlinkshowjump?jump=firstslide"/>
              </a:rPr>
              <a:t>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599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13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Sensational Sneakers</vt:lpstr>
      <vt:lpstr>Converse</vt:lpstr>
      <vt:lpstr>Adidas</vt:lpstr>
      <vt:lpstr>Jordan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Sensational Sneakers</dc:title>
  <dc:creator>Yvonne</dc:creator>
  <cp:lastModifiedBy>Yvonne</cp:lastModifiedBy>
  <cp:revision>4</cp:revision>
  <dcterms:created xsi:type="dcterms:W3CDTF">2012-12-08T17:29:11Z</dcterms:created>
  <dcterms:modified xsi:type="dcterms:W3CDTF">2012-12-11T20:56:45Z</dcterms:modified>
</cp:coreProperties>
</file>