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4AB18-0552-43D9-AFB3-8F6DD6C6217B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52369-6050-41D7-A3DF-814EF96F8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60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52369-6050-41D7-A3DF-814EF96F85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43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6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6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5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1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7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2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8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1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6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3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C9EA7-247C-49E1-81C0-6095B6CDBE4C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AE2C8-F31B-4788-8342-37BBAC78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2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elphi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Go to </a:t>
            </a:r>
            <a:r>
              <a:rPr lang="en-US" dirty="0" err="1" smtClean="0">
                <a:hlinkClick r:id="rId3"/>
              </a:rPr>
              <a:t>adelphi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2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Go to adelphi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to adelphi</dc:title>
  <dc:creator>Administrator</dc:creator>
  <cp:lastModifiedBy>Administrator</cp:lastModifiedBy>
  <cp:revision>1</cp:revision>
  <dcterms:created xsi:type="dcterms:W3CDTF">2011-11-15T15:28:23Z</dcterms:created>
  <dcterms:modified xsi:type="dcterms:W3CDTF">2011-11-15T15:31:45Z</dcterms:modified>
</cp:coreProperties>
</file>