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5" r:id="rId10"/>
    <p:sldId id="264" r:id="rId11"/>
    <p:sldId id="268" r:id="rId12"/>
    <p:sldId id="266" r:id="rId13"/>
    <p:sldId id="275" r:id="rId14"/>
    <p:sldId id="269" r:id="rId15"/>
    <p:sldId id="270" r:id="rId16"/>
    <p:sldId id="272" r:id="rId17"/>
    <p:sldId id="271" r:id="rId18"/>
    <p:sldId id="274" r:id="rId19"/>
    <p:sldId id="273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6371E-DC7E-7B40-9299-2A48181EDB95}" type="datetimeFigureOut">
              <a:rPr lang="en-US" smtClean="0"/>
              <a:t>13-5-13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E9420-8C68-604C-B04F-21A355915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s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61144">
            <a:off x="1313481" y="733035"/>
            <a:ext cx="7772400" cy="1564559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Cracked"/>
                <a:cs typeface="Cracked"/>
              </a:rPr>
              <a:t>Yan Zhang (Arena)</a:t>
            </a:r>
            <a:endParaRPr lang="en-US" sz="6600" dirty="0">
              <a:solidFill>
                <a:schemeClr val="bg1"/>
              </a:solidFill>
              <a:latin typeface="Cracked"/>
              <a:cs typeface="Cracke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557289"/>
            <a:ext cx="6400800" cy="1752600"/>
          </a:xfr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13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6823" y="5934084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Light Images 3</a:t>
            </a:r>
            <a:endParaRPr lang="en-US" sz="4800" dirty="0">
              <a:latin typeface="Giddyup Std"/>
              <a:cs typeface="Giddyup Std"/>
            </a:endParaRPr>
          </a:p>
        </p:txBody>
      </p:sp>
      <p:pic>
        <p:nvPicPr>
          <p:cNvPr id="7" name="Picture 6" descr="l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1" y="206488"/>
            <a:ext cx="8344373" cy="558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6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2" y="158733"/>
            <a:ext cx="5740717" cy="62051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4982" y="5931623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Abstraction Images 1</a:t>
            </a:r>
            <a:endParaRPr lang="en-US" sz="4800" dirty="0">
              <a:latin typeface="Giddyup Std"/>
              <a:cs typeface="Giddyup Std"/>
            </a:endParaRPr>
          </a:p>
        </p:txBody>
      </p:sp>
    </p:spTree>
    <p:extLst>
      <p:ext uri="{BB962C8B-B14F-4D97-AF65-F5344CB8AC3E}">
        <p14:creationId xmlns:p14="http://schemas.microsoft.com/office/powerpoint/2010/main" val="382976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4982" y="5931623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Abstraction Images 2</a:t>
            </a:r>
            <a:endParaRPr lang="en-US" sz="4800" dirty="0">
              <a:latin typeface="Giddyup Std"/>
              <a:cs typeface="Giddyup Std"/>
            </a:endParaRPr>
          </a:p>
        </p:txBody>
      </p:sp>
      <p:pic>
        <p:nvPicPr>
          <p:cNvPr id="5" name="Picture 4" descr="_MG_793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7" y="299409"/>
            <a:ext cx="6823605" cy="575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5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231" y="381512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Family </a:t>
            </a:r>
            <a:endParaRPr lang="en-US" sz="4800" dirty="0">
              <a:latin typeface="Giddyup Std"/>
              <a:cs typeface="Giddyup Std"/>
            </a:endParaRPr>
          </a:p>
        </p:txBody>
      </p:sp>
      <p:pic>
        <p:nvPicPr>
          <p:cNvPr id="3" name="Picture 2" descr="IMG_16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080">
            <a:off x="3152498" y="381511"/>
            <a:ext cx="4086646" cy="61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77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pati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8" y="306585"/>
            <a:ext cx="8467005" cy="5644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7434" y="6204683"/>
            <a:ext cx="3372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Hobo Std"/>
                <a:cs typeface="Hobo Std"/>
              </a:rPr>
              <a:t>Impatient</a:t>
            </a:r>
            <a:endParaRPr lang="en-US" sz="2800" dirty="0">
              <a:solidFill>
                <a:srgbClr val="FF0000"/>
              </a:solidFill>
              <a:latin typeface="Hobo Std"/>
              <a:cs typeface="Hobo Std"/>
            </a:endParaRPr>
          </a:p>
        </p:txBody>
      </p:sp>
    </p:spTree>
    <p:extLst>
      <p:ext uri="{BB962C8B-B14F-4D97-AF65-F5344CB8AC3E}">
        <p14:creationId xmlns:p14="http://schemas.microsoft.com/office/powerpoint/2010/main" val="225093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tient lo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1" y="643878"/>
            <a:ext cx="8175773" cy="5006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4801" y="5825102"/>
            <a:ext cx="3372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FFFF"/>
                </a:solidFill>
                <a:latin typeface="Hobo Std"/>
                <a:cs typeface="Hobo Std"/>
              </a:rPr>
              <a:t>Patient</a:t>
            </a:r>
            <a:endParaRPr lang="en-US" sz="2800" dirty="0">
              <a:solidFill>
                <a:srgbClr val="00FFFF"/>
              </a:solidFill>
              <a:latin typeface="Hobo Std"/>
              <a:cs typeface="Hobo Std"/>
            </a:endParaRPr>
          </a:p>
        </p:txBody>
      </p:sp>
    </p:spTree>
    <p:extLst>
      <p:ext uri="{BB962C8B-B14F-4D97-AF65-F5344CB8AC3E}">
        <p14:creationId xmlns:p14="http://schemas.microsoft.com/office/powerpoint/2010/main" val="330953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ve fa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62" y="205138"/>
            <a:ext cx="4087519" cy="6346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9333" y="1015681"/>
            <a:ext cx="33722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FF6600"/>
                </a:solidFill>
                <a:latin typeface="Hobo Std"/>
                <a:cs typeface="Hobo Std"/>
              </a:rPr>
              <a:t>Love </a:t>
            </a:r>
          </a:p>
          <a:p>
            <a:endParaRPr lang="en-US" altLang="zh-CN" sz="4400" dirty="0">
              <a:solidFill>
                <a:srgbClr val="FF6600"/>
              </a:solidFill>
              <a:latin typeface="Hobo Std"/>
              <a:cs typeface="Hobo Std"/>
            </a:endParaRPr>
          </a:p>
          <a:p>
            <a:endParaRPr lang="en-US" altLang="zh-CN" sz="4400" dirty="0" smtClean="0">
              <a:solidFill>
                <a:srgbClr val="FF6600"/>
              </a:solidFill>
              <a:latin typeface="Hobo Std"/>
              <a:cs typeface="Hobo Std"/>
            </a:endParaRPr>
          </a:p>
          <a:p>
            <a:r>
              <a:rPr lang="en-US" altLang="zh-CN" sz="4400" dirty="0" smtClean="0">
                <a:solidFill>
                  <a:srgbClr val="FF6600"/>
                </a:solidFill>
                <a:latin typeface="Hobo Std"/>
                <a:cs typeface="Hobo Std"/>
              </a:rPr>
              <a:t>Fashion</a:t>
            </a:r>
            <a:endParaRPr lang="en-US" sz="4400" dirty="0">
              <a:solidFill>
                <a:srgbClr val="FF6600"/>
              </a:solidFill>
              <a:latin typeface="Hobo Std"/>
              <a:cs typeface="Hobo Std"/>
            </a:endParaRPr>
          </a:p>
        </p:txBody>
      </p:sp>
    </p:spTree>
    <p:extLst>
      <p:ext uri="{BB962C8B-B14F-4D97-AF65-F5344CB8AC3E}">
        <p14:creationId xmlns:p14="http://schemas.microsoft.com/office/powerpoint/2010/main" val="411489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ve stud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8" y="301154"/>
            <a:ext cx="7342937" cy="6223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40650" y="1602705"/>
            <a:ext cx="33722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FFFF"/>
                </a:solidFill>
                <a:latin typeface="Hobo Std"/>
                <a:cs typeface="Hobo Std"/>
              </a:rPr>
              <a:t>Love</a:t>
            </a:r>
          </a:p>
          <a:p>
            <a:endParaRPr lang="en-US" sz="2800" dirty="0" smtClean="0">
              <a:solidFill>
                <a:srgbClr val="00FFFF"/>
              </a:solidFill>
              <a:latin typeface="Hobo Std"/>
              <a:cs typeface="Hobo Std"/>
            </a:endParaRPr>
          </a:p>
          <a:p>
            <a:endParaRPr lang="en-US" sz="2800" dirty="0">
              <a:solidFill>
                <a:srgbClr val="00FFFF"/>
              </a:solidFill>
              <a:latin typeface="Hobo Std"/>
              <a:cs typeface="Hobo Std"/>
            </a:endParaRPr>
          </a:p>
          <a:p>
            <a:endParaRPr lang="en-US" sz="2800" dirty="0" smtClean="0">
              <a:solidFill>
                <a:srgbClr val="00FFFF"/>
              </a:solidFill>
              <a:latin typeface="Hobo Std"/>
              <a:cs typeface="Hobo Std"/>
            </a:endParaRPr>
          </a:p>
          <a:p>
            <a:endParaRPr lang="en-US" sz="2800" dirty="0">
              <a:solidFill>
                <a:srgbClr val="00FFFF"/>
              </a:solidFill>
              <a:latin typeface="Hobo Std"/>
              <a:cs typeface="Hobo Std"/>
            </a:endParaRPr>
          </a:p>
          <a:p>
            <a:r>
              <a:rPr lang="en-US" altLang="zh-CN" sz="2800" dirty="0" smtClean="0">
                <a:solidFill>
                  <a:srgbClr val="00FFFF"/>
                </a:solidFill>
                <a:latin typeface="Hobo Std"/>
                <a:cs typeface="Hobo Std"/>
              </a:rPr>
              <a:t>Study</a:t>
            </a:r>
            <a:endParaRPr lang="en-US" sz="2800" dirty="0">
              <a:solidFill>
                <a:srgbClr val="00FFFF"/>
              </a:solidFill>
              <a:latin typeface="Hobo Std"/>
              <a:cs typeface="Hobo Std"/>
            </a:endParaRPr>
          </a:p>
        </p:txBody>
      </p:sp>
    </p:spTree>
    <p:extLst>
      <p:ext uri="{BB962C8B-B14F-4D97-AF65-F5344CB8AC3E}">
        <p14:creationId xmlns:p14="http://schemas.microsoft.com/office/powerpoint/2010/main" val="340977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7" y="626409"/>
            <a:ext cx="8540564" cy="5693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8801" y="4561034"/>
            <a:ext cx="3372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Hobo Std"/>
                <a:cs typeface="Hobo Std"/>
              </a:rPr>
              <a:t>Sad</a:t>
            </a:r>
            <a:endParaRPr lang="en-US" sz="4800" dirty="0">
              <a:solidFill>
                <a:srgbClr val="FF0000"/>
              </a:solidFill>
              <a:latin typeface="Hobo Std"/>
              <a:cs typeface="Hobo Std"/>
            </a:endParaRPr>
          </a:p>
        </p:txBody>
      </p:sp>
    </p:spTree>
    <p:extLst>
      <p:ext uri="{BB962C8B-B14F-4D97-AF65-F5344CB8AC3E}">
        <p14:creationId xmlns:p14="http://schemas.microsoft.com/office/powerpoint/2010/main" val="157951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47" y="149412"/>
            <a:ext cx="3951932" cy="6535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213" y="2702396"/>
            <a:ext cx="3372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Hobo Std"/>
                <a:cs typeface="Hobo Std"/>
              </a:rPr>
              <a:t>Happy</a:t>
            </a:r>
            <a:r>
              <a:rPr lang="zh-CN" altLang="en-US" sz="6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Hobo Std"/>
                <a:cs typeface="Hobo Std"/>
              </a:rPr>
              <a:t>！</a:t>
            </a:r>
            <a:endParaRPr lang="en-US" sz="6000" dirty="0">
              <a:solidFill>
                <a:schemeClr val="bg2">
                  <a:lumMod val="60000"/>
                  <a:lumOff val="40000"/>
                </a:schemeClr>
              </a:solidFill>
              <a:latin typeface="Hobo Std"/>
              <a:cs typeface="Hobo Std"/>
            </a:endParaRPr>
          </a:p>
        </p:txBody>
      </p:sp>
    </p:spTree>
    <p:extLst>
      <p:ext uri="{BB962C8B-B14F-4D97-AF65-F5344CB8AC3E}">
        <p14:creationId xmlns:p14="http://schemas.microsoft.com/office/powerpoint/2010/main" val="41728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MG_73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90" y="1011795"/>
            <a:ext cx="6904883" cy="4604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371" y="188187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Scavenger Images      1</a:t>
            </a:r>
            <a:endParaRPr lang="en-US" sz="4800" dirty="0">
              <a:latin typeface="Giddyup Std"/>
              <a:cs typeface="Giddyup Std"/>
            </a:endParaRPr>
          </a:p>
        </p:txBody>
      </p:sp>
      <p:sp>
        <p:nvSpPr>
          <p:cNvPr id="8" name="Oval Callout 7"/>
          <p:cNvSpPr/>
          <p:nvPr/>
        </p:nvSpPr>
        <p:spPr>
          <a:xfrm rot="624808">
            <a:off x="6780919" y="560411"/>
            <a:ext cx="1776831" cy="1223969"/>
          </a:xfrm>
          <a:prstGeom prst="wedgeEllipse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 away!!!</a:t>
            </a:r>
          </a:p>
          <a:p>
            <a:pPr algn="ctr"/>
            <a:r>
              <a:rPr lang="en-US" dirty="0" smtClean="0"/>
              <a:t>PAPARAZI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4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81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40" y="0"/>
            <a:ext cx="45684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9851" y="2194564"/>
            <a:ext cx="3372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Hobo Std"/>
                <a:cs typeface="Hobo Std"/>
              </a:rPr>
              <a:t>Fun~</a:t>
            </a:r>
            <a:endParaRPr lang="en-US" sz="6000" dirty="0">
              <a:solidFill>
                <a:schemeClr val="accent3">
                  <a:lumMod val="60000"/>
                  <a:lumOff val="40000"/>
                </a:schemeClr>
              </a:solidFill>
              <a:latin typeface="Hobo Std"/>
              <a:cs typeface="Hobo Std"/>
            </a:endParaRPr>
          </a:p>
        </p:txBody>
      </p:sp>
    </p:spTree>
    <p:extLst>
      <p:ext uri="{BB962C8B-B14F-4D97-AF65-F5344CB8AC3E}">
        <p14:creationId xmlns:p14="http://schemas.microsoft.com/office/powerpoint/2010/main" val="254267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6847902126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Untitled-1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30" t="13830" r="9798" b="9114"/>
          <a:stretch/>
        </p:blipFill>
        <p:spPr>
          <a:xfrm>
            <a:off x="940445" y="2887002"/>
            <a:ext cx="2971895" cy="338702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698840" y="492725"/>
            <a:ext cx="5445160" cy="3635214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DJB DOODLIE BEANS"/>
                <a:cs typeface="DJB DOODLIE BEANS"/>
              </a:rPr>
              <a:t>Thanks For Watching!!!</a:t>
            </a:r>
          </a:p>
          <a:p>
            <a:pPr algn="ctr"/>
            <a:r>
              <a:rPr lang="en-US" sz="4800" dirty="0" smtClean="0">
                <a:latin typeface="DJB DOODLIE BEANS"/>
                <a:cs typeface="DJB DOODLIE BEANS"/>
              </a:rPr>
              <a:t>Have a great summer!!!</a:t>
            </a:r>
            <a:endParaRPr lang="en-US" sz="4800" dirty="0">
              <a:latin typeface="DJB DOODLIE BEANS"/>
              <a:cs typeface="DJB DOODLIE BEANS"/>
            </a:endParaRPr>
          </a:p>
        </p:txBody>
      </p:sp>
    </p:spTree>
    <p:extLst>
      <p:ext uri="{BB962C8B-B14F-4D97-AF65-F5344CB8AC3E}">
        <p14:creationId xmlns:p14="http://schemas.microsoft.com/office/powerpoint/2010/main" val="109873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_MG_7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2" y="872234"/>
            <a:ext cx="8397200" cy="5598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372" y="41237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Scavenger Images      2</a:t>
            </a:r>
            <a:endParaRPr lang="en-US" sz="4800" dirty="0">
              <a:latin typeface="Giddyup Std"/>
              <a:cs typeface="Giddyup Std"/>
            </a:endParaRPr>
          </a:p>
        </p:txBody>
      </p:sp>
    </p:spTree>
    <p:extLst>
      <p:ext uri="{BB962C8B-B14F-4D97-AF65-F5344CB8AC3E}">
        <p14:creationId xmlns:p14="http://schemas.microsoft.com/office/powerpoint/2010/main" val="163654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48304" y="188187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Studio Images : 1</a:t>
            </a:r>
            <a:endParaRPr lang="en-US" sz="4800" dirty="0">
              <a:latin typeface="Giddyup Std"/>
              <a:cs typeface="Giddyup Std"/>
            </a:endParaRPr>
          </a:p>
        </p:txBody>
      </p:sp>
      <p:pic>
        <p:nvPicPr>
          <p:cNvPr id="2" name="Picture 1" descr="_MG_7594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1" y="1019184"/>
            <a:ext cx="8368096" cy="49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1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72202" y="157215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Studio Images: 2</a:t>
            </a:r>
            <a:endParaRPr lang="en-US" sz="4800" dirty="0">
              <a:latin typeface="Giddyup Std"/>
              <a:cs typeface="Giddyup Std"/>
            </a:endParaRPr>
          </a:p>
        </p:txBody>
      </p:sp>
      <p:pic>
        <p:nvPicPr>
          <p:cNvPr id="2" name="Picture 1" descr="_MG_7628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4" y="988212"/>
            <a:ext cx="8070209" cy="538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3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371" y="270783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Panoramic 1</a:t>
            </a:r>
            <a:endParaRPr lang="en-US" sz="4800" dirty="0">
              <a:latin typeface="Giddyup Std"/>
              <a:cs typeface="Giddyup Std"/>
            </a:endParaRPr>
          </a:p>
        </p:txBody>
      </p:sp>
      <p:pic>
        <p:nvPicPr>
          <p:cNvPr id="6" name="Picture 5" descr="Untitled_Panorama1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9484"/>
            <a:ext cx="9144000" cy="182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7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371" y="270783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Panoramic 2</a:t>
            </a:r>
            <a:endParaRPr lang="en-US" sz="4800" dirty="0">
              <a:latin typeface="Giddyup Std"/>
              <a:cs typeface="Giddyup Std"/>
            </a:endParaRPr>
          </a:p>
        </p:txBody>
      </p:sp>
      <p:pic>
        <p:nvPicPr>
          <p:cNvPr id="5" name="Picture 4" descr="Panorama3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76"/>
            <a:ext cx="91440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8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63249" y="5627349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Light Images 1</a:t>
            </a:r>
            <a:endParaRPr lang="en-US" sz="4800" dirty="0">
              <a:latin typeface="Giddyup Std"/>
              <a:cs typeface="Giddyup Std"/>
            </a:endParaRPr>
          </a:p>
        </p:txBody>
      </p:sp>
      <p:pic>
        <p:nvPicPr>
          <p:cNvPr id="7" name="Content Placeholder 6" descr="_MG_7812 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 b="7001"/>
          <a:stretch>
            <a:fillRect/>
          </a:stretch>
        </p:blipFill>
        <p:spPr>
          <a:xfrm>
            <a:off x="457200" y="460206"/>
            <a:ext cx="8229600" cy="4965587"/>
          </a:xfrm>
        </p:spPr>
      </p:pic>
    </p:spTree>
    <p:extLst>
      <p:ext uri="{BB962C8B-B14F-4D97-AF65-F5344CB8AC3E}">
        <p14:creationId xmlns:p14="http://schemas.microsoft.com/office/powerpoint/2010/main" val="138183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3249" y="5915955"/>
            <a:ext cx="472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iddyup Std"/>
                <a:cs typeface="Giddyup Std"/>
              </a:rPr>
              <a:t>Light Images 2</a:t>
            </a:r>
            <a:endParaRPr lang="en-US" sz="4800" dirty="0">
              <a:latin typeface="Giddyup Std"/>
              <a:cs typeface="Giddyup Std"/>
            </a:endParaRPr>
          </a:p>
        </p:txBody>
      </p:sp>
      <p:pic>
        <p:nvPicPr>
          <p:cNvPr id="5" name="Picture 4" descr="_MG_76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"/>
          <a:stretch/>
        </p:blipFill>
        <p:spPr>
          <a:xfrm>
            <a:off x="619495" y="162401"/>
            <a:ext cx="8039234" cy="563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6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327</TotalTime>
  <Words>69</Words>
  <Application>Microsoft Macintosh PowerPoint</Application>
  <PresentationFormat>On-screen Show (4:3)</PresentationFormat>
  <Paragraphs>32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Black</vt:lpstr>
      <vt:lpstr>Yan Zhang (Arena)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Adelphi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Yan Zhang (Arena)</dc:title>
  <dc:creator>Adelphi User</dc:creator>
  <cp:lastModifiedBy>Zhang Arena</cp:lastModifiedBy>
  <cp:revision>32</cp:revision>
  <dcterms:created xsi:type="dcterms:W3CDTF">2012-07-18T19:14:18Z</dcterms:created>
  <dcterms:modified xsi:type="dcterms:W3CDTF">2013-05-14T00:30:20Z</dcterms:modified>
</cp:coreProperties>
</file>