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elphi.edu/~ya2061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ello-Kitty-hello-kitty-2712378-1280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 smtClean="0"/>
              <a:t>Yaqi’s</a:t>
            </a:r>
            <a:r>
              <a:rPr lang="en-US" altLang="zh-CN" dirty="0" smtClean="0"/>
              <a:t> resume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http://www.adelphi.edu/~ya20619</a:t>
            </a:r>
            <a:endParaRPr lang="zh-CN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全屏显示(4:3)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Yaqi’s resume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Yaqi’s resume</dc:title>
  <dc:creator>Sunny Wu</dc:creator>
  <cp:lastModifiedBy>Sunny Wu</cp:lastModifiedBy>
  <cp:revision>1</cp:revision>
  <dcterms:created xsi:type="dcterms:W3CDTF">2013-05-14T19:38:52Z</dcterms:created>
  <dcterms:modified xsi:type="dcterms:W3CDTF">2013-05-14T19:42:06Z</dcterms:modified>
</cp:coreProperties>
</file>