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D878F-16FE-4254-B13A-F3621D7A9C90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70978-496D-44E4-BFE8-78BCCB6FB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480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D878F-16FE-4254-B13A-F3621D7A9C90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70978-496D-44E4-BFE8-78BCCB6FB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561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D878F-16FE-4254-B13A-F3621D7A9C90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70978-496D-44E4-BFE8-78BCCB6FB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729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D878F-16FE-4254-B13A-F3621D7A9C90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70978-496D-44E4-BFE8-78BCCB6FB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5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D878F-16FE-4254-B13A-F3621D7A9C90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70978-496D-44E4-BFE8-78BCCB6FB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258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D878F-16FE-4254-B13A-F3621D7A9C90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70978-496D-44E4-BFE8-78BCCB6FB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480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D878F-16FE-4254-B13A-F3621D7A9C90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70978-496D-44E4-BFE8-78BCCB6FB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730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D878F-16FE-4254-B13A-F3621D7A9C90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70978-496D-44E4-BFE8-78BCCB6FB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411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D878F-16FE-4254-B13A-F3621D7A9C90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70978-496D-44E4-BFE8-78BCCB6FB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923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D878F-16FE-4254-B13A-F3621D7A9C90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70978-496D-44E4-BFE8-78BCCB6FB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022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D878F-16FE-4254-B13A-F3621D7A9C90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70978-496D-44E4-BFE8-78BCCB6FB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312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D878F-16FE-4254-B13A-F3621D7A9C90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70978-496D-44E4-BFE8-78BCCB6FB75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300" y="762000"/>
            <a:ext cx="4544291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983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facebook.com/ExclusiveKickGame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4724400"/>
            <a:ext cx="7772400" cy="1470025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Exclusive Kick Game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038600"/>
            <a:ext cx="6324600" cy="914400"/>
          </a:xfrm>
        </p:spPr>
        <p:txBody>
          <a:bodyPr/>
          <a:lstStyle/>
          <a:p>
            <a:r>
              <a:rPr lang="en-US" dirty="0" smtClean="0"/>
              <a:t>By Travon Nurse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949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Exclusive Kick Game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Exclusive Kick Game</dc:title>
  <dc:creator>Travon</dc:creator>
  <cp:lastModifiedBy>Travon</cp:lastModifiedBy>
  <cp:revision>1</cp:revision>
  <dcterms:created xsi:type="dcterms:W3CDTF">2013-05-02T15:42:58Z</dcterms:created>
  <dcterms:modified xsi:type="dcterms:W3CDTF">2013-05-02T15:49:50Z</dcterms:modified>
</cp:coreProperties>
</file>