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2" r:id="rId5"/>
    <p:sldId id="264" r:id="rId6"/>
    <p:sldId id="259" r:id="rId7"/>
    <p:sldId id="260" r:id="rId8"/>
    <p:sldId id="25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8C70-2E66-4D8A-B466-88F75351EF9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7CCF-1562-4E34-B41E-AC1DCA53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8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8C70-2E66-4D8A-B466-88F75351EF9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7CCF-1562-4E34-B41E-AC1DCA53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66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8C70-2E66-4D8A-B466-88F75351EF9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7CCF-1562-4E34-B41E-AC1DCA53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11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8C70-2E66-4D8A-B466-88F75351EF9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7CCF-1562-4E34-B41E-AC1DCA53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18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8C70-2E66-4D8A-B466-88F75351EF9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7CCF-1562-4E34-B41E-AC1DCA53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7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8C70-2E66-4D8A-B466-88F75351EF9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7CCF-1562-4E34-B41E-AC1DCA53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6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8C70-2E66-4D8A-B466-88F75351EF9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7CCF-1562-4E34-B41E-AC1DCA53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1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8C70-2E66-4D8A-B466-88F75351EF9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7CCF-1562-4E34-B41E-AC1DCA53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3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8C70-2E66-4D8A-B466-88F75351EF9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7CCF-1562-4E34-B41E-AC1DCA53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1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8C70-2E66-4D8A-B466-88F75351EF9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7CCF-1562-4E34-B41E-AC1DCA53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50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8C70-2E66-4D8A-B466-88F75351EF9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7CCF-1562-4E34-B41E-AC1DCA53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B8C70-2E66-4D8A-B466-88F75351EF9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E7CCF-1562-4E34-B41E-AC1DCA53CFD8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:\Users\Theresa\AppData\Local\Microsoft\Windows\Temporary Internet Files\Content.IE5\K40F820T\MC900290740[1]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273521" cy="24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heresa\AppData\Local\Microsoft\Windows\Temporary Internet Files\Content.IE5\YPK2VK66\MC900233353[1]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953000"/>
            <a:ext cx="2117002" cy="183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57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hyperlink" Target="mailto:hersheysicecream@oakwood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Oakwood Hershey’s </a:t>
            </a:r>
            <a:br>
              <a:rPr lang="en-US" dirty="0" smtClean="0"/>
            </a:br>
            <a:r>
              <a:rPr lang="en-US" dirty="0" smtClean="0"/>
              <a:t>Ice Cream Shoppe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 action="ppaction://hlinksldjump"/>
              </a:rPr>
              <a:t>Home</a:t>
            </a:r>
            <a:endParaRPr lang="en-US" sz="2400" dirty="0" smtClean="0"/>
          </a:p>
          <a:p>
            <a:r>
              <a:rPr lang="en-US" sz="2400" dirty="0" smtClean="0">
                <a:hlinkClick r:id="rId3" action="ppaction://hlinksldjump"/>
              </a:rPr>
              <a:t>Flavors</a:t>
            </a:r>
            <a:endParaRPr lang="en-US" sz="2400" dirty="0" smtClean="0"/>
          </a:p>
          <a:p>
            <a:r>
              <a:rPr lang="en-US" sz="2400" dirty="0" smtClean="0">
                <a:hlinkClick r:id="rId4" action="ppaction://hlinksldjump"/>
              </a:rPr>
              <a:t>Scoops</a:t>
            </a:r>
            <a:endParaRPr lang="en-US" sz="2400" dirty="0" smtClean="0"/>
          </a:p>
          <a:p>
            <a:r>
              <a:rPr lang="en-US" sz="2400" dirty="0" smtClean="0">
                <a:hlinkClick r:id="rId5" action="ppaction://hlinksldjump"/>
              </a:rPr>
              <a:t>Drinks</a:t>
            </a:r>
            <a:endParaRPr lang="en-US" sz="2400" dirty="0" smtClean="0"/>
          </a:p>
          <a:p>
            <a:r>
              <a:rPr lang="en-US" sz="2400" dirty="0" smtClean="0">
                <a:hlinkClick r:id="rId6" action="ppaction://hlinksldjump"/>
              </a:rPr>
              <a:t>Novelties</a:t>
            </a:r>
            <a:endParaRPr lang="en-US" sz="2400" dirty="0" smtClean="0"/>
          </a:p>
          <a:p>
            <a:r>
              <a:rPr lang="en-US" sz="2400" dirty="0" smtClean="0">
                <a:hlinkClick r:id="rId7" action="ppaction://hlinksldjump"/>
              </a:rPr>
              <a:t>Cakes</a:t>
            </a:r>
            <a:endParaRPr lang="en-US" sz="2400" dirty="0" smtClean="0"/>
          </a:p>
          <a:p>
            <a:r>
              <a:rPr lang="en-US" sz="2400" dirty="0" smtClean="0">
                <a:hlinkClick r:id="rId8" action="ppaction://hlinksldjump"/>
              </a:rPr>
              <a:t>Hershey’s Premium Ice Cream</a:t>
            </a:r>
            <a:endParaRPr lang="en-US" sz="2400" dirty="0"/>
          </a:p>
          <a:p>
            <a:r>
              <a:rPr lang="en-US" sz="2400" dirty="0" smtClean="0">
                <a:hlinkClick r:id="rId9"/>
              </a:rPr>
              <a:t>Contact Us</a:t>
            </a:r>
            <a:endParaRPr lang="en-US" sz="2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83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276600"/>
            <a:ext cx="345300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22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Flavors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17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5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6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948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Hershey’s Premium Ice Cream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97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4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Oakwood Hershey’s  Ice Cream Shoppe</vt:lpstr>
      <vt:lpstr>Home</vt:lpstr>
      <vt:lpstr>Flavors</vt:lpstr>
      <vt:lpstr>Scoops</vt:lpstr>
      <vt:lpstr>Drinks</vt:lpstr>
      <vt:lpstr>Novelties</vt:lpstr>
      <vt:lpstr>Cakes</vt:lpstr>
      <vt:lpstr>Hershey’s Premium Ice Cream</vt:lpstr>
      <vt:lpstr>Contact Us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Oakwood Hershey’s Ice Cream Shoppe</dc:title>
  <dc:creator>Theresa</dc:creator>
  <cp:lastModifiedBy>Theresa</cp:lastModifiedBy>
  <cp:revision>10</cp:revision>
  <dcterms:created xsi:type="dcterms:W3CDTF">2014-04-29T04:21:11Z</dcterms:created>
  <dcterms:modified xsi:type="dcterms:W3CDTF">2014-05-12T20:29:06Z</dcterms:modified>
</cp:coreProperties>
</file>