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8" r:id="rId4"/>
    <p:sldId id="262" r:id="rId5"/>
    <p:sldId id="264" r:id="rId6"/>
    <p:sldId id="259" r:id="rId7"/>
    <p:sldId id="260" r:id="rId8"/>
    <p:sldId id="257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8C70-2E66-4D8A-B466-88F75351EF9D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7CCF-1562-4E34-B41E-AC1DCA53C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685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8C70-2E66-4D8A-B466-88F75351EF9D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7CCF-1562-4E34-B41E-AC1DCA53C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166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8C70-2E66-4D8A-B466-88F75351EF9D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7CCF-1562-4E34-B41E-AC1DCA53C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811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8C70-2E66-4D8A-B466-88F75351EF9D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7CCF-1562-4E34-B41E-AC1DCA53C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18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8C70-2E66-4D8A-B466-88F75351EF9D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7CCF-1562-4E34-B41E-AC1DCA53C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79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8C70-2E66-4D8A-B466-88F75351EF9D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7CCF-1562-4E34-B41E-AC1DCA53C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769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8C70-2E66-4D8A-B466-88F75351EF9D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7CCF-1562-4E34-B41E-AC1DCA53C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717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8C70-2E66-4D8A-B466-88F75351EF9D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7CCF-1562-4E34-B41E-AC1DCA53C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35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8C70-2E66-4D8A-B466-88F75351EF9D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7CCF-1562-4E34-B41E-AC1DCA53C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14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8C70-2E66-4D8A-B466-88F75351EF9D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7CCF-1562-4E34-B41E-AC1DCA53C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750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8C70-2E66-4D8A-B466-88F75351EF9D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7CCF-1562-4E34-B41E-AC1DCA53C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B8C70-2E66-4D8A-B466-88F75351EF9D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E7CCF-1562-4E34-B41E-AC1DCA53CFD8}" type="slidenum">
              <a:rPr lang="en-US" smtClean="0"/>
              <a:t>‹#›</a:t>
            </a:fld>
            <a:endParaRPr lang="en-US"/>
          </a:p>
        </p:txBody>
      </p:sp>
      <p:pic>
        <p:nvPicPr>
          <p:cNvPr id="2050" name="Picture 2" descr="C:\Users\Theresa\AppData\Local\Microsoft\Windows\Temporary Internet Files\Content.IE5\K40F820T\MC900290740[1].wmf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0"/>
            <a:ext cx="1273521" cy="243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Theresa\AppData\Local\Microsoft\Windows\Temporary Internet Files\Content.IE5\YPK2VK66\MC900233353[1].wm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953000"/>
            <a:ext cx="2117002" cy="1839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4579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Relationship Id="rId9" Type="http://schemas.openxmlformats.org/officeDocument/2006/relationships/hyperlink" Target="mailto:hersheysicecream@oakwood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Oakwood Hershey’s </a:t>
            </a:r>
            <a:br>
              <a:rPr lang="en-US" dirty="0" smtClean="0"/>
            </a:br>
            <a:r>
              <a:rPr lang="en-US" dirty="0" smtClean="0"/>
              <a:t>Ice Cream Shoppe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hlinkClick r:id="rId2" action="ppaction://hlinksldjump"/>
              </a:rPr>
              <a:t>Home</a:t>
            </a:r>
            <a:endParaRPr lang="en-US" sz="2400" dirty="0" smtClean="0"/>
          </a:p>
          <a:p>
            <a:r>
              <a:rPr lang="en-US" sz="2400" dirty="0" smtClean="0">
                <a:hlinkClick r:id="rId3" action="ppaction://hlinksldjump"/>
              </a:rPr>
              <a:t>Flavors</a:t>
            </a:r>
            <a:endParaRPr lang="en-US" sz="2400" dirty="0" smtClean="0"/>
          </a:p>
          <a:p>
            <a:r>
              <a:rPr lang="en-US" sz="2400" dirty="0" smtClean="0">
                <a:hlinkClick r:id="rId4" action="ppaction://hlinksldjump"/>
              </a:rPr>
              <a:t>Scoops</a:t>
            </a:r>
            <a:endParaRPr lang="en-US" sz="2400" dirty="0" smtClean="0"/>
          </a:p>
          <a:p>
            <a:r>
              <a:rPr lang="en-US" sz="2400" dirty="0" smtClean="0">
                <a:hlinkClick r:id="rId5" action="ppaction://hlinksldjump"/>
              </a:rPr>
              <a:t>Drinks</a:t>
            </a:r>
            <a:endParaRPr lang="en-US" sz="2400" dirty="0" smtClean="0"/>
          </a:p>
          <a:p>
            <a:r>
              <a:rPr lang="en-US" sz="2400" dirty="0" smtClean="0">
                <a:hlinkClick r:id="rId6" action="ppaction://hlinksldjump"/>
              </a:rPr>
              <a:t>Novelties</a:t>
            </a:r>
            <a:endParaRPr lang="en-US" sz="2400" dirty="0" smtClean="0"/>
          </a:p>
          <a:p>
            <a:r>
              <a:rPr lang="en-US" sz="2400" dirty="0" smtClean="0">
                <a:hlinkClick r:id="rId7" action="ppaction://hlinksldjump"/>
              </a:rPr>
              <a:t>Cakes</a:t>
            </a:r>
            <a:endParaRPr lang="en-US" sz="2400" dirty="0" smtClean="0"/>
          </a:p>
          <a:p>
            <a:r>
              <a:rPr lang="en-US" sz="2400" dirty="0" smtClean="0">
                <a:hlinkClick r:id="rId8" action="ppaction://hlinksldjump"/>
              </a:rPr>
              <a:t>Hershey’s Premium Ice Cream</a:t>
            </a:r>
            <a:endParaRPr lang="en-US" sz="2400" dirty="0"/>
          </a:p>
          <a:p>
            <a:r>
              <a:rPr lang="en-US" sz="2400" dirty="0" smtClean="0">
                <a:hlinkClick r:id="rId9"/>
              </a:rPr>
              <a:t>Contact Us</a:t>
            </a:r>
            <a:endParaRPr lang="en-US" sz="24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38327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3276600"/>
            <a:ext cx="3453008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225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Flavors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4175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59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4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Novelties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36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Cakes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79488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Hershey’s Premium Ice Cream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4979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47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26</Words>
  <Application>Microsoft Office PowerPoint</Application>
  <PresentationFormat>On-screen Show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Oakwood Hershey’s  Ice Cream Shoppe</vt:lpstr>
      <vt:lpstr>Home</vt:lpstr>
      <vt:lpstr>Flavors</vt:lpstr>
      <vt:lpstr>Scoops</vt:lpstr>
      <vt:lpstr>Drinks</vt:lpstr>
      <vt:lpstr>Novelties</vt:lpstr>
      <vt:lpstr>Cakes</vt:lpstr>
      <vt:lpstr>Hershey’s Premium Ice Cream</vt:lpstr>
      <vt:lpstr>Contact Us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Oakwood Hershey’s Ice Cream Shoppe</dc:title>
  <dc:creator>Theresa</dc:creator>
  <cp:lastModifiedBy>Theresa</cp:lastModifiedBy>
  <cp:revision>10</cp:revision>
  <dcterms:created xsi:type="dcterms:W3CDTF">2014-04-29T04:21:11Z</dcterms:created>
  <dcterms:modified xsi:type="dcterms:W3CDTF">2014-05-12T20:29:06Z</dcterms:modified>
</cp:coreProperties>
</file>