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590-DC31-44E2-8D6C-8CE770BD2113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926B6D-36AD-45F4-9D15-C263FB5F2B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590-DC31-44E2-8D6C-8CE770BD2113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B6D-36AD-45F4-9D15-C263FB5F2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590-DC31-44E2-8D6C-8CE770BD2113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B6D-36AD-45F4-9D15-C263FB5F2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590-DC31-44E2-8D6C-8CE770BD2113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B6D-36AD-45F4-9D15-C263FB5F2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590-DC31-44E2-8D6C-8CE770BD2113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B6D-36AD-45F4-9D15-C263FB5F2B6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590-DC31-44E2-8D6C-8CE770BD2113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B6D-36AD-45F4-9D15-C263FB5F2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590-DC31-44E2-8D6C-8CE770BD2113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B6D-36AD-45F4-9D15-C263FB5F2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590-DC31-44E2-8D6C-8CE770BD2113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B6D-36AD-45F4-9D15-C263FB5F2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590-DC31-44E2-8D6C-8CE770BD2113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B6D-36AD-45F4-9D15-C263FB5F2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590-DC31-44E2-8D6C-8CE770BD2113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B6D-36AD-45F4-9D15-C263FB5F2B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590-DC31-44E2-8D6C-8CE770BD2113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B6D-36AD-45F4-9D15-C263FB5F2B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166590-DC31-44E2-8D6C-8CE770BD2113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0926B6D-36AD-45F4-9D15-C263FB5F2B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ADELPHI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C.A.L.I.B.E.R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6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414548"/>
            <a:ext cx="4038600" cy="301632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315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408238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4548"/>
            <a:ext cx="4038600" cy="3016329"/>
          </a:xfrm>
        </p:spPr>
      </p:pic>
    </p:spTree>
    <p:extLst>
      <p:ext uri="{BB962C8B-B14F-4D97-AF65-F5344CB8AC3E}">
        <p14:creationId xmlns:p14="http://schemas.microsoft.com/office/powerpoint/2010/main" val="143451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038600" cy="428787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90800"/>
            <a:ext cx="4419600" cy="3906877"/>
          </a:xfrm>
        </p:spPr>
      </p:pic>
    </p:spTree>
    <p:extLst>
      <p:ext uri="{BB962C8B-B14F-4D97-AF65-F5344CB8AC3E}">
        <p14:creationId xmlns:p14="http://schemas.microsoft.com/office/powerpoint/2010/main" val="38370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Ronald </a:t>
            </a:r>
            <a:r>
              <a:rPr lang="en-US" dirty="0" err="1" smtClean="0"/>
              <a:t>mcdonald</a:t>
            </a:r>
            <a:r>
              <a:rPr lang="en-US" dirty="0" smtClean="0"/>
              <a:t> house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1" y="1752600"/>
            <a:ext cx="5831417" cy="4373563"/>
          </a:xfrm>
        </p:spPr>
      </p:pic>
    </p:spTree>
    <p:extLst>
      <p:ext uri="{BB962C8B-B14F-4D97-AF65-F5344CB8AC3E}">
        <p14:creationId xmlns:p14="http://schemas.microsoft.com/office/powerpoint/2010/main" val="3967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" y="1719263"/>
            <a:ext cx="3305175" cy="44069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4506384" cy="3379788"/>
          </a:xfrm>
        </p:spPr>
      </p:pic>
    </p:spTree>
    <p:extLst>
      <p:ext uri="{BB962C8B-B14F-4D97-AF65-F5344CB8AC3E}">
        <p14:creationId xmlns:p14="http://schemas.microsoft.com/office/powerpoint/2010/main" val="23052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12654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Cooking a nice breakfast</a:t>
            </a:r>
            <a:br>
              <a:rPr lang="en-US" dirty="0" smtClean="0"/>
            </a:br>
            <a:r>
              <a:rPr lang="en-US" dirty="0" smtClean="0"/>
              <a:t> for the families of cancer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1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12654"/>
          <a:stretch>
            <a:fillRect/>
          </a:stretch>
        </p:blipFill>
        <p:spPr>
          <a:xfrm>
            <a:off x="228601" y="228601"/>
            <a:ext cx="4876800" cy="27178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92" y="20782"/>
            <a:ext cx="3870008" cy="6837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89564"/>
            <a:ext cx="4821381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02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FOR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14" y="1752600"/>
            <a:ext cx="3379571" cy="4373563"/>
          </a:xfrm>
        </p:spPr>
      </p:pic>
    </p:spTree>
    <p:extLst>
      <p:ext uri="{BB962C8B-B14F-4D97-AF65-F5344CB8AC3E}">
        <p14:creationId xmlns:p14="http://schemas.microsoft.com/office/powerpoint/2010/main" val="44666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c.a.l.i.b.e.r</a:t>
            </a:r>
            <a:r>
              <a:rPr lang="en-US" dirty="0" smtClean="0"/>
              <a:t> for a cure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3305175" cy="44069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28800"/>
            <a:ext cx="3305175" cy="4406900"/>
          </a:xfrm>
        </p:spPr>
      </p:pic>
    </p:spTree>
    <p:extLst>
      <p:ext uri="{BB962C8B-B14F-4D97-AF65-F5344CB8AC3E}">
        <p14:creationId xmlns:p14="http://schemas.microsoft.com/office/powerpoint/2010/main" val="34556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" y="1719263"/>
            <a:ext cx="3305175" cy="44069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6513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42257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Habitat for humanity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</TotalTime>
  <Words>20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C.A.L.I.B.E.R</vt:lpstr>
      <vt:lpstr>Ronald mcdonald house</vt:lpstr>
      <vt:lpstr>PowerPoint Presentation</vt:lpstr>
      <vt:lpstr>Cooking a nice breakfast  for the families of cancer patients</vt:lpstr>
      <vt:lpstr>PowerPoint Presentation</vt:lpstr>
      <vt:lpstr>RELAY FOR LIFE</vt:lpstr>
      <vt:lpstr>c.a.l.i.b.e.r for a cure</vt:lpstr>
      <vt:lpstr>PowerPoint Presentation</vt:lpstr>
      <vt:lpstr>Habitat for humanity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C.A.L.I.B.E.R</dc:title>
  <dc:creator>Teresa Ambrosio</dc:creator>
  <cp:lastModifiedBy>Teresa Ambrosio</cp:lastModifiedBy>
  <cp:revision>2</cp:revision>
  <dcterms:created xsi:type="dcterms:W3CDTF">2013-05-15T23:26:06Z</dcterms:created>
  <dcterms:modified xsi:type="dcterms:W3CDTF">2013-05-15T23:51:39Z</dcterms:modified>
</cp:coreProperties>
</file>