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86" d="100"/>
          <a:sy n="86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4" name="Rectangle 4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9" name="Rectangle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‹#›</a:t>
            </a:r>
          </a:p>
        </p:txBody>
      </p:sp>
      <p:sp>
        <p:nvSpPr>
          <p:cNvPr id="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0244" name="Text Box 4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200"/>
              <a:t>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9" name="Rectangle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‹#›</a:t>
            </a:r>
          </a:p>
        </p:txBody>
      </p:sp>
      <p:sp>
        <p:nvSpPr>
          <p:cNvPr id="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1268" name="Text Box 4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200"/>
              <a:t>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9" name="Rectangle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‹#›</a:t>
            </a:r>
          </a:p>
        </p:txBody>
      </p:sp>
      <p:sp>
        <p:nvSpPr>
          <p:cNvPr id="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2292" name="Text Box 4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200"/>
              <a:t>3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9" name="Rectangle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‹#›</a:t>
            </a:r>
          </a:p>
        </p:txBody>
      </p:sp>
      <p:sp>
        <p:nvSpPr>
          <p:cNvPr id="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3316" name="Text Box 4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200"/>
              <a:t>4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9" name="Rectangle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‹#›</a:t>
            </a:r>
          </a:p>
        </p:txBody>
      </p:sp>
      <p:sp>
        <p:nvSpPr>
          <p:cNvPr id="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4340" name="Text Box 4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200"/>
              <a:t>5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9" name="Rectangle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‹#›</a:t>
            </a:r>
          </a:p>
        </p:txBody>
      </p:sp>
      <p:sp>
        <p:nvSpPr>
          <p:cNvPr id="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4" name="Text Box 4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200"/>
              <a:t>6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9" name="Rectangle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‹#›</a:t>
            </a:r>
          </a:p>
        </p:txBody>
      </p:sp>
      <p:sp>
        <p:nvSpPr>
          <p:cNvPr id="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6388" name="Text Box 4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200"/>
              <a:t>7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5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2050" name="Rectang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US" sz="2400">
                <a:solidFill>
                  <a:schemeClr val="bg1"/>
                </a:solidFill>
                <a:latin typeface="Arial Narrow"/>
              </a:rPr>
              <a:t>Tammy Abreu</a:t>
            </a:r>
          </a:p>
        </p:txBody>
      </p:sp>
      <p:sp>
        <p:nvSpPr>
          <p:cNvPr id="4" name="Picture 3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noFill/>
          <a:ln/>
        </p:spPr>
        <p:txBody>
          <a:bodyPr rtlCol="0">
            <a:prstTxWarp prst="textCurveDown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Air </a:t>
            </a:r>
            <a:r>
              <a:rPr lang="en-US" dirty="0" err="1">
                <a:latin typeface="+mj-lt"/>
              </a:rPr>
              <a:t>Jordans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307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4876800" cy="1162050"/>
          </a:xfrm>
        </p:spPr>
        <p:txBody>
          <a:bodyPr anchor="b"/>
          <a:lstStyle/>
          <a:p>
            <a:pPr algn="l"/>
            <a:r>
              <a:rPr lang="en-US" sz="4000" b="1"/>
              <a:t>All Air Jordans</a:t>
            </a:r>
          </a:p>
        </p:txBody>
      </p:sp>
      <p:pic>
        <p:nvPicPr>
          <p:cNvPr id="3075" name="Picture 3" descr="AirJordanRetroVIIOlympicBack.jpg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575050" y="1854200"/>
            <a:ext cx="5111750" cy="3403600"/>
          </a:xfrm>
          <a:noFill/>
          <a:ln/>
        </p:spPr>
      </p:pic>
      <p:sp>
        <p:nvSpPr>
          <p:cNvPr id="3076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3008313" cy="4691063"/>
          </a:xfrm>
        </p:spPr>
        <p:txBody>
          <a:bodyPr/>
          <a:lstStyle/>
          <a:p>
            <a:pPr marL="0" indent="0"/>
            <a:r>
              <a:rPr lang="en-US" sz="1800"/>
              <a:t>All Jordans range from:$69.99 to $180.72. It depends on the size you choose.</a:t>
            </a:r>
          </a:p>
          <a:p>
            <a:pPr marL="0" indent="0"/>
            <a:endParaRPr lang="en-US" sz="1800"/>
          </a:p>
          <a:p>
            <a:pPr marL="0" indent="0"/>
            <a:r>
              <a:rPr lang="en-US" sz="1800"/>
              <a:t>I will be showing my favorite Jordans.</a:t>
            </a:r>
          </a:p>
          <a:p>
            <a:pPr marL="0" indent="0"/>
            <a:endParaRPr lang="en-US" sz="1800"/>
          </a:p>
          <a:p>
            <a:pPr marL="0" indent="0"/>
            <a:r>
              <a:rPr lang="en-US" sz="1800"/>
              <a:t>They are the 4’s, 5’s, 7’s, 8’s and 13’s.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Air Jordans 4</a:t>
            </a:r>
          </a:p>
        </p:txBody>
      </p:sp>
      <p:pic>
        <p:nvPicPr>
          <p:cNvPr id="4099" name="Picture 3" descr="Air Jordans 4 picture for ppt.jpg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438400" y="1524000"/>
            <a:ext cx="4397375" cy="4397375"/>
          </a:xfrm>
          <a:noFill/>
          <a:ln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Air Jordans 5</a:t>
            </a:r>
          </a:p>
        </p:txBody>
      </p:sp>
      <p:pic>
        <p:nvPicPr>
          <p:cNvPr id="5123" name="Picture 3" descr="air jordans 5 for ppt.jpg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378075" y="1668463"/>
            <a:ext cx="4387850" cy="4389437"/>
          </a:xfrm>
          <a:noFill/>
          <a:ln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Air Jordans 7</a:t>
            </a:r>
          </a:p>
        </p:txBody>
      </p:sp>
      <p:pic>
        <p:nvPicPr>
          <p:cNvPr id="6147" name="Picture 3" descr="air jordans 7 fo ppt.jpg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308225" y="1600200"/>
            <a:ext cx="4525963" cy="4525963"/>
          </a:xfrm>
          <a:noFill/>
          <a:ln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Air Jordans 8</a:t>
            </a:r>
          </a:p>
        </p:txBody>
      </p:sp>
      <p:pic>
        <p:nvPicPr>
          <p:cNvPr id="7171" name="Picture 3" descr="jordans 8 for ppt.jpg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663700" y="1600200"/>
            <a:ext cx="5816600" cy="4525963"/>
          </a:xfrm>
          <a:noFill/>
          <a:ln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5/8/2009</a:t>
            </a:r>
          </a:p>
        </p:txBody>
      </p:sp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Air Jordans 13</a:t>
            </a:r>
          </a:p>
        </p:txBody>
      </p:sp>
      <p:pic>
        <p:nvPicPr>
          <p:cNvPr id="8195" name="Picture 3" descr="air jordans 13 fo ppt.jpg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524000" y="1676400"/>
            <a:ext cx="5948363" cy="3962400"/>
          </a:xfrm>
          <a:noFill/>
          <a:ln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89</Words>
  <Application>Microsoft Office PowerPoint</Application>
  <PresentationFormat>On-screen Show (4:3)</PresentationFormat>
  <Paragraphs>41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Air Jordans</vt:lpstr>
      <vt:lpstr>All Air Jordans</vt:lpstr>
      <vt:lpstr>Air Jordans 4</vt:lpstr>
      <vt:lpstr>Air Jordans 5</vt:lpstr>
      <vt:lpstr>Air Jordans 7</vt:lpstr>
      <vt:lpstr>Air Jordans 8</vt:lpstr>
      <vt:lpstr>Air Jordans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Jordans</dc:title>
  <dc:creator>User</dc:creator>
  <cp:lastModifiedBy>User</cp:lastModifiedBy>
  <cp:revision>8</cp:revision>
  <dcterms:created xsi:type="dcterms:W3CDTF">2009-05-08T15:55:51Z</dcterms:created>
  <dcterms:modified xsi:type="dcterms:W3CDTF">2009-05-11T12:45:32Z</dcterms:modified>
</cp:coreProperties>
</file>