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99FF66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C7A6E-424E-4676-8460-75053903BADB}" type="datetimeFigureOut">
              <a:rPr lang="en-US" smtClean="0"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67E78-C7B1-496B-A9FA-2C2244F3C26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demilaughing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04800" y="228600"/>
            <a:ext cx="1905000" cy="28863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4byJiE6Am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H84sdcDPs8" TargetMode="External"/><Relationship Id="rId2" Type="http://schemas.openxmlformats.org/officeDocument/2006/relationships/hyperlink" Target="http://www.youtube.com/watch?v=EIo3G6P17S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adelphi.edu/~st2059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371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Funny </a:t>
            </a:r>
            <a:r>
              <a:rPr lang="en-US" dirty="0" err="1" smtClean="0">
                <a:solidFill>
                  <a:srgbClr val="FF0000"/>
                </a:solidFill>
              </a:rPr>
              <a:t>Demi</a:t>
            </a:r>
            <a:r>
              <a:rPr lang="en-US" dirty="0" smtClean="0">
                <a:solidFill>
                  <a:srgbClr val="FF0000"/>
                </a:solidFill>
              </a:rPr>
              <a:t> Moments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9900FF"/>
                </a:solidFill>
              </a:rPr>
              <a:t>Demi</a:t>
            </a:r>
            <a:r>
              <a:rPr lang="en-US" dirty="0" smtClean="0">
                <a:solidFill>
                  <a:srgbClr val="9900FF"/>
                </a:solidFill>
              </a:rPr>
              <a:t> Trips!</a:t>
            </a:r>
            <a:endParaRPr lang="en-US" dirty="0">
              <a:solidFill>
                <a:srgbClr val="99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Watch </a:t>
            </a:r>
            <a:r>
              <a:rPr lang="en-US" dirty="0" err="1" smtClean="0">
                <a:hlinkClick r:id="rId2"/>
              </a:rPr>
              <a:t>Demi</a:t>
            </a:r>
            <a:r>
              <a:rPr lang="en-US" dirty="0" smtClean="0">
                <a:hlinkClick r:id="rId2"/>
              </a:rPr>
              <a:t> trip onstage in multiple instances!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99FF66"/>
                </a:solidFill>
              </a:rPr>
              <a:t>Demi</a:t>
            </a:r>
            <a:r>
              <a:rPr lang="en-US" dirty="0" smtClean="0">
                <a:solidFill>
                  <a:srgbClr val="99FF66"/>
                </a:solidFill>
              </a:rPr>
              <a:t> is hilarious!</a:t>
            </a:r>
            <a:endParaRPr lang="en-US" dirty="0">
              <a:solidFill>
                <a:srgbClr val="99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Click to watch clips of </a:t>
            </a:r>
            <a:r>
              <a:rPr lang="en-US" dirty="0" err="1" smtClean="0">
                <a:hlinkClick r:id="rId2"/>
              </a:rPr>
              <a:t>Demi</a:t>
            </a:r>
            <a:r>
              <a:rPr lang="en-US" dirty="0" smtClean="0">
                <a:hlinkClick r:id="rId2"/>
              </a:rPr>
              <a:t> being silly!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Click to watch this hilarious music video featuring </a:t>
            </a:r>
            <a:r>
              <a:rPr lang="en-US" dirty="0" err="1" smtClean="0">
                <a:hlinkClick r:id="rId3"/>
              </a:rPr>
              <a:t>Demi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Lovato</a:t>
            </a:r>
            <a:r>
              <a:rPr lang="en-US" dirty="0" smtClean="0">
                <a:hlinkClick r:id="rId3"/>
              </a:rPr>
              <a:t> and the Jonas Brothers!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/>
            </a:r>
            <a:br>
              <a:rPr lang="en-US" dirty="0" smtClean="0">
                <a:solidFill>
                  <a:srgbClr val="FF33CC"/>
                </a:solidFill>
              </a:rPr>
            </a:br>
            <a:r>
              <a:rPr lang="en-US" dirty="0" smtClean="0">
                <a:solidFill>
                  <a:srgbClr val="FF33CC"/>
                </a:solidFill>
              </a:rPr>
              <a:t>Through it all,</a:t>
            </a:r>
            <a:br>
              <a:rPr lang="en-US" dirty="0" smtClean="0">
                <a:solidFill>
                  <a:srgbClr val="FF33CC"/>
                </a:solidFill>
              </a:rPr>
            </a:br>
            <a:r>
              <a:rPr lang="en-US" dirty="0" err="1" smtClean="0">
                <a:solidFill>
                  <a:srgbClr val="FF33CC"/>
                </a:solidFill>
              </a:rPr>
              <a:t>Demi</a:t>
            </a:r>
            <a:r>
              <a:rPr lang="en-US" dirty="0" smtClean="0">
                <a:solidFill>
                  <a:srgbClr val="FF33CC"/>
                </a:solidFill>
              </a:rPr>
              <a:t> always has a </a:t>
            </a:r>
            <a:br>
              <a:rPr lang="en-US" dirty="0" smtClean="0">
                <a:solidFill>
                  <a:srgbClr val="FF33CC"/>
                </a:solidFill>
              </a:rPr>
            </a:br>
            <a:r>
              <a:rPr lang="en-US" dirty="0" smtClean="0">
                <a:solidFill>
                  <a:srgbClr val="FF33CC"/>
                </a:solidFill>
              </a:rPr>
              <a:t>smile on her face!</a:t>
            </a:r>
            <a:endParaRPr lang="en-US" dirty="0">
              <a:solidFill>
                <a:srgbClr val="FF33CC"/>
              </a:solidFill>
            </a:endParaRPr>
          </a:p>
        </p:txBody>
      </p:sp>
      <p:pic>
        <p:nvPicPr>
          <p:cNvPr id="9" name="Content Placeholder 8" descr="demismil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2133600"/>
            <a:ext cx="2763813" cy="2144719"/>
          </a:xfrm>
        </p:spPr>
      </p:pic>
      <p:pic>
        <p:nvPicPr>
          <p:cNvPr id="11" name="Picture 10" descr="demismil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2209800"/>
            <a:ext cx="2641600" cy="1981200"/>
          </a:xfrm>
          <a:prstGeom prst="rect">
            <a:avLst/>
          </a:prstGeom>
        </p:spPr>
      </p:pic>
      <p:pic>
        <p:nvPicPr>
          <p:cNvPr id="12" name="Picture 11" descr="demismile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4572000"/>
            <a:ext cx="2743200" cy="1898294"/>
          </a:xfrm>
          <a:prstGeom prst="rect">
            <a:avLst/>
          </a:prstGeom>
        </p:spPr>
      </p:pic>
      <p:pic>
        <p:nvPicPr>
          <p:cNvPr id="13" name="Picture 12" descr="demismile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4495800"/>
            <a:ext cx="3581400" cy="20145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THE END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Return to </a:t>
            </a:r>
            <a:r>
              <a:rPr lang="en-US" dirty="0" err="1" smtClean="0">
                <a:hlinkClick r:id="rId2"/>
              </a:rPr>
              <a:t>Demi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Lovato</a:t>
            </a:r>
            <a:r>
              <a:rPr lang="en-US" dirty="0" smtClean="0">
                <a:hlinkClick r:id="rId2"/>
              </a:rPr>
              <a:t> Fan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50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Funny Demi Moments</vt:lpstr>
      <vt:lpstr>Demi Trips!</vt:lpstr>
      <vt:lpstr>Demi is hilarious!</vt:lpstr>
      <vt:lpstr> Through it all, Demi always has a  smile on her face!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Funny Demi Moments</dc:title>
  <dc:creator>Flaum</dc:creator>
  <cp:lastModifiedBy>Flaum</cp:lastModifiedBy>
  <cp:revision>17</cp:revision>
  <dcterms:created xsi:type="dcterms:W3CDTF">2013-05-05T16:54:15Z</dcterms:created>
  <dcterms:modified xsi:type="dcterms:W3CDTF">2013-05-05T20:19:09Z</dcterms:modified>
</cp:coreProperties>
</file>