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  <p:sldMasterId id="2147483720" r:id="rId3"/>
  </p:sldMasterIdLst>
  <p:notesMasterIdLst>
    <p:notesMasterId r:id="rId16"/>
  </p:notesMasterIdLst>
  <p:sldIdLst>
    <p:sldId id="256" r:id="rId4"/>
    <p:sldId id="268" r:id="rId5"/>
    <p:sldId id="257" r:id="rId6"/>
    <p:sldId id="258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91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2814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A4E880-839C-4692-A8DD-B0219545FDEC}" type="datetimeFigureOut">
              <a:rPr lang="en-US" smtClean="0"/>
              <a:t>4/29/2014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9636FD-3689-4979-AB93-B02E6B8B0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98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2726FAD-7320-493C-A22E-8B8A19DE6CF0}" type="datetimeFigureOut">
              <a:rPr lang="en-US" smtClean="0"/>
              <a:t>4/29/2014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72D1C-DE77-45D7-81C2-B151789372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26FAD-7320-493C-A22E-8B8A19DE6CF0}" type="datetimeFigureOut">
              <a:rPr lang="en-US" smtClean="0"/>
              <a:t>4/29/2014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72D1C-DE77-45D7-81C2-B151789372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26FAD-7320-493C-A22E-8B8A19DE6CF0}" type="datetimeFigureOut">
              <a:rPr lang="en-US" smtClean="0"/>
              <a:t>4/29/2014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72D1C-DE77-45D7-81C2-B151789372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32CB-A693-4298-AB66-2898034DF948}" type="datetimeFigureOut">
              <a:rPr lang="en-US" smtClean="0"/>
              <a:t>4/29/2014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B6FEF-4747-45B9-9E08-BF0D6C4B05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4055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32CB-A693-4298-AB66-2898034DF948}" type="datetimeFigureOut">
              <a:rPr lang="en-US" smtClean="0"/>
              <a:t>4/29/2014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B6FEF-4747-45B9-9E08-BF0D6C4B05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4189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32CB-A693-4298-AB66-2898034DF948}" type="datetimeFigureOut">
              <a:rPr lang="en-US" smtClean="0"/>
              <a:t>4/29/2014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B6FEF-4747-45B9-9E08-BF0D6C4B05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0225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32CB-A693-4298-AB66-2898034DF948}" type="datetimeFigureOut">
              <a:rPr lang="en-US" smtClean="0"/>
              <a:t>4/29/2014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B6FEF-4747-45B9-9E08-BF0D6C4B05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2089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32CB-A693-4298-AB66-2898034DF948}" type="datetimeFigureOut">
              <a:rPr lang="en-US" smtClean="0"/>
              <a:t>4/29/2014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B6FEF-4747-45B9-9E08-BF0D6C4B05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6929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32CB-A693-4298-AB66-2898034DF948}" type="datetimeFigureOut">
              <a:rPr lang="en-US" smtClean="0"/>
              <a:t>4/29/2014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B6FEF-4747-45B9-9E08-BF0D6C4B05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4521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32CB-A693-4298-AB66-2898034DF948}" type="datetimeFigureOut">
              <a:rPr lang="en-US" smtClean="0"/>
              <a:t>4/29/2014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B6FEF-4747-45B9-9E08-BF0D6C4B05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791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32CB-A693-4298-AB66-2898034DF948}" type="datetimeFigureOut">
              <a:rPr lang="en-US" smtClean="0"/>
              <a:t>4/29/2014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B6FEF-4747-45B9-9E08-BF0D6C4B05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620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26FAD-7320-493C-A22E-8B8A19DE6CF0}" type="datetimeFigureOut">
              <a:rPr lang="en-US" smtClean="0"/>
              <a:t>4/29/2014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72D1C-DE77-45D7-81C2-B1517893727E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32CB-A693-4298-AB66-2898034DF948}" type="datetimeFigureOut">
              <a:rPr lang="en-US" smtClean="0"/>
              <a:t>4/29/2014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B6FEF-4747-45B9-9E08-BF0D6C4B05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5582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32CB-A693-4298-AB66-2898034DF948}" type="datetimeFigureOut">
              <a:rPr lang="en-US" smtClean="0"/>
              <a:t>4/29/2014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B6FEF-4747-45B9-9E08-BF0D6C4B05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9620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32CB-A693-4298-AB66-2898034DF948}" type="datetimeFigureOut">
              <a:rPr lang="en-US" smtClean="0"/>
              <a:t>4/29/2014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B6FEF-4747-45B9-9E08-BF0D6C4B05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6545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75D5C-F251-4A9D-802E-F3B9F7E309ED}" type="datetimeFigureOut">
              <a:rPr lang="en-US" smtClean="0"/>
              <a:t>4/29/2014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D205-EE76-4C66-8ED1-B4F6E1120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5582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75D5C-F251-4A9D-802E-F3B9F7E309ED}" type="datetimeFigureOut">
              <a:rPr lang="en-US" smtClean="0"/>
              <a:t>4/29/2014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D205-EE76-4C66-8ED1-B4F6E1120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3056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75D5C-F251-4A9D-802E-F3B9F7E309ED}" type="datetimeFigureOut">
              <a:rPr lang="en-US" smtClean="0"/>
              <a:t>4/29/2014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D205-EE76-4C66-8ED1-B4F6E1120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6874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75D5C-F251-4A9D-802E-F3B9F7E309ED}" type="datetimeFigureOut">
              <a:rPr lang="en-US" smtClean="0"/>
              <a:t>4/29/2014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D205-EE76-4C66-8ED1-B4F6E1120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9464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75D5C-F251-4A9D-802E-F3B9F7E309ED}" type="datetimeFigureOut">
              <a:rPr lang="en-US" smtClean="0"/>
              <a:t>4/29/2014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D205-EE76-4C66-8ED1-B4F6E1120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6597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75D5C-F251-4A9D-802E-F3B9F7E309ED}" type="datetimeFigureOut">
              <a:rPr lang="en-US" smtClean="0"/>
              <a:t>4/29/2014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D205-EE76-4C66-8ED1-B4F6E1120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7156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75D5C-F251-4A9D-802E-F3B9F7E309ED}" type="datetimeFigureOut">
              <a:rPr lang="en-US" smtClean="0"/>
              <a:t>4/29/2014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D205-EE76-4C66-8ED1-B4F6E1120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111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26FAD-7320-493C-A22E-8B8A19DE6CF0}" type="datetimeFigureOut">
              <a:rPr lang="en-US" smtClean="0"/>
              <a:t>4/29/2014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72D1C-DE77-45D7-81C2-B1517893727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75D5C-F251-4A9D-802E-F3B9F7E309ED}" type="datetimeFigureOut">
              <a:rPr lang="en-US" smtClean="0"/>
              <a:t>4/29/2014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D205-EE76-4C66-8ED1-B4F6E1120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2143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75D5C-F251-4A9D-802E-F3B9F7E309ED}" type="datetimeFigureOut">
              <a:rPr lang="en-US" smtClean="0"/>
              <a:t>4/29/2014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D205-EE76-4C66-8ED1-B4F6E1120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9078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75D5C-F251-4A9D-802E-F3B9F7E309ED}" type="datetimeFigureOut">
              <a:rPr lang="en-US" smtClean="0"/>
              <a:t>4/29/2014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D205-EE76-4C66-8ED1-B4F6E1120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3709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75D5C-F251-4A9D-802E-F3B9F7E309ED}" type="datetimeFigureOut">
              <a:rPr lang="en-US" smtClean="0"/>
              <a:t>4/29/2014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D205-EE76-4C66-8ED1-B4F6E1120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763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26FAD-7320-493C-A22E-8B8A19DE6CF0}" type="datetimeFigureOut">
              <a:rPr lang="en-US" smtClean="0"/>
              <a:t>4/29/2014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72D1C-DE77-45D7-81C2-B1517893727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26FAD-7320-493C-A22E-8B8A19DE6CF0}" type="datetimeFigureOut">
              <a:rPr lang="en-US" smtClean="0"/>
              <a:t>4/29/2014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72D1C-DE77-45D7-81C2-B151789372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26FAD-7320-493C-A22E-8B8A19DE6CF0}" type="datetimeFigureOut">
              <a:rPr lang="en-US" smtClean="0"/>
              <a:t>4/29/2014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72D1C-DE77-45D7-81C2-B1517893727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26FAD-7320-493C-A22E-8B8A19DE6CF0}" type="datetimeFigureOut">
              <a:rPr lang="en-US" smtClean="0"/>
              <a:t>4/29/2014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72D1C-DE77-45D7-81C2-B151789372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26FAD-7320-493C-A22E-8B8A19DE6CF0}" type="datetimeFigureOut">
              <a:rPr lang="en-US" smtClean="0"/>
              <a:t>4/29/2014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72D1C-DE77-45D7-81C2-B1517893727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26FAD-7320-493C-A22E-8B8A19DE6CF0}" type="datetimeFigureOut">
              <a:rPr lang="en-US" smtClean="0"/>
              <a:t>4/29/2014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72D1C-DE77-45D7-81C2-B151789372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2726FAD-7320-493C-A22E-8B8A19DE6CF0}" type="datetimeFigureOut">
              <a:rPr lang="en-US" smtClean="0"/>
              <a:t>4/29/2014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 smtClean="0"/>
              <a:t>Unblock Your Imagination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ADB72D1C-DE77-45D7-81C2-B1517893727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AutoShape 2" descr="data:image/jpeg;base64,/9j/4AAQSkZJRgABAQAAAQABAAD/2wCEAAkGBxMHERUUBxQVFRUXGB8bGRcWGBgdHRUaHx0YGxwYFRwcHCosGxolHxwbIj0lMSw3Li4uHB84ODMuNyouLisBCgoKBQUFDgUFDisZExkrKysrKysrKysrKysrKysrKysrKysrKysrKysrKysrKysrKysrKysrKysrKysrKysrK//AABEIANYA7AMBIgACEQEDEQH/xAAcAAEAAgIDAQAAAAAAAAAAAAAABAUGBwECAwj/xAA4EAACAQMDAwMCBAQFBAMAAAABAhEAAwQFEiEGIjETQVEyYQcUI3EVQlKBFmJykaEzNFOxQ4LR/8QAFAEBAAAAAAAAAAAAAAAAAAAAAP/EABQRAQAAAAAAAAAAAAAAAAAAAAD/2gAMAwEAAhEDEQA/AN40pSgUpSgUpSgUpSgUpSgUpSgUpSgUpSgUpSgUpSgUpSgUpSgUpSgUpSgUpSgUpSgUpSgUpSgUpSgUpSgUpSgUpSgUpSgUpVTndSY2C5t3boa6BPpWw1y5ExJRASBPEnigtqViydRZeoIG0rCdAyyjZLBZk8dibjG2DyV+oD5ijysnVsm0huMLe4LvNpVAWRyUkMWlmUAFgeCTA8hsWlacfQNUy3a5dzMi3G2D6jn3l/VEKBAEALt5AO3cSKg6toeWjMEzMu9sGzYLkNEnvZ3YBAFKrJKkwxJ7oYN40r5ktaTrOKSWyb9tVbs9W9e23SR/KPLfyjlQDPMeKtuldT1QzkdS5+TZswf0l2tfvRKxZtMpCLIaXIAG0/BID6FqLqOoWtMQ3NQuLbQQNzGBJ4AHyT8eTWkdW/FDLvWd2jMuLjwIuXib15j77d5hn4AhQVEtuZSOKXo3Vvzl0XMZLubqJ3Q7n1NrDhWsLcIFvgIxuvwsbVXntDf+q63b0+0HUF3fi1aUd95vZUB9vct4UckgCal4qejIuEF27j9/AmPYeBHtx58nDdNt/wAOvetqbetntbAKgsy2LZbi3bkDaWMCYBJiZ98zxLZUbrv1sAW+3H0j4Uc8fv7kmg96UpQKUpQKUpQKUpQKUpQKUpQKUpQKUryy8lMNGuZbBEQFmZjAUDkkn4oPWsU6i61TTmW1pFpsu+wBW3bIC7SSNzueFHBA+T48GMM6w62/jQb8tuGJbc22Qi4r510ghLUKJXHPkk8kcECVDVXQPTWVrLHIyRcsXrgZrjgC25DMwCo3Jt2ihAAAUqbYI4HIZJezMjXGNvqG5yTH5TDLAbT/AOW5G5pVhPKiCeBwTkvS+hvp1lbdhRjoskIp3NJYtudo7ifMQPjwSKt9G0hNKRRZUKYkgGRuIEmYG4gAKCRIUAcVZj70EZ8JLoAvS0SeSfJnyJ588fHtFezWgwg+B96Xbq2RN4hR8kxWO3OtcdWK2tztIVVQFmY8Sdo5CgGZ+AftIZAcdYUKAAv0j2HEDj9qg3cexgichlA7m7iO4nl2M+fbgVhet9cXbjbMcWrKHbuDXGfIggEj0bCXGXgNzxPyvmsQzrd7XMo7refcYKBGw20BC8lLpFxjIY8BFPP1CRASPxD6/sX2Y2fVhEVIHYxNwORuHDKIUk8gwVAjcWXCWXUs5/WtW/ydnZtDXyLdsKABuUXAPUItqBIDNtUDwABsvT+iMt2jCNvERS/ciObryAOMi6xdGJA7htkAcDbFXK9A4+GGOQzsziHfk3SWiR+YY7tvE8/vxQaLyNIfWWtLhnJzXcqi3YNu0I2ghS6kkeZdtkEEkHk1tPRMW30jZZcK4i7gPUWwJuPH0KSSHLGT3SqrvfvEKKutSuWsG2VtpccgDzzJIElfUuIJg7iAIMNBkmMT0y/fzcxMfR1FglgoVEn07S83Lm5VUW4WEJJLS4AUSrENjdI6Kti49zIH6m6eSGMlR3XHAA3wSAoAVVPA7tzZbUfBw1wUCY4MD5JJJ8kknySakUClKUClKUClKUClKUClKUClKUClKpep+prPTaK2ZuZ3kW7aCWuFVLGPgADkngf7UFhquo2tIsve1Fglu2u5mM8AfYeT7R5JrTfVev3Oprgfu9Aqpx7QRnRSSretmAcM+0bktEGdyx3cHy1HWszq1la92MjsEtAbbdp1BPqg3EBuMArc/SDtjaQGq+0HRxgIfVh1YxJCy7SCA22A38xnyItkmZJCq6L6GvZ7W7vUZhUuC8bdxQSSW4t7QTAdkR2PJYiDuJcjbdzIFtytiBHc3HjcSNzQfAIP7n4CkjCH1x7AuG6wDOTsiSyW1WdwgDu2OvHkPdbhtoqsztcu52Kz+omPYYhrl5yUR5Ai1bba3qWys9tsSZAkMWIDP8vX7WEWOYwUKQsGJBMwYHmVBaJkLBgSYpcrrtcdTcuBLdpgPTe+/pg/V5lZLcAlFBdQeVBFYLo99tX2vpUujMwOXeAknlT+XxyxVQW8G6zHn6eRWY9O9Hrac3dSW5evyCL2QysyDghLf6QCKDPaOOT9qCotvk6pd320vZn1Hc82Me0WY9qW+blx1Xtg7IVeYLMDf6b0WbiKNXc7SZazYIs2Wn+Vrdu2C6+4DMT96y+zb2fSoX/THP78fevagg6bo+PpYC6fat2wBHaoHgR/6gfsAPapsVzUHN1azhf9dxJ8AAsSfMAKDzQTLvKmDHHkRx9xPFU+fnJYBN68Co44uhSG587QPEHjdFYd1L+IJAC6dbPILB2S8qpEc3D6XYB3E/ZD8gVhYycbVL9hMtrmfl3BxbIuWbBkyVLMHuMo9uAAEbdt7loMpTIt9S33t6JtyQIDMEQpbUhRBuFmB5Vj8/Tx7nO+mOn10W3LhTdYDeyiAP8AKn+UfPk/7ATtHw/yFlE22kIHK2U2IPsg+AIH3j28VNoFKUoFKUoFKUoFKUoFKUoFKUoFcBgfHt5+1dLt0Wvq+J/tx/8AorC+r+qbmhYKekrDJvtsARA5ss4LG5sG6fTLARzJge80Ejqnr2xo978rhlbuWQOwkqloNENecAwOQdoBaCOORWuMG5e6ryXe/dkPa/UvC0O1bezstrvEKxL3B7nj6wvNTo+k3b1u7+YVUZrm5HkG7dYm4wa/c5UkP6fgfUoPgOTYLrNjS7IbIYLaNxywAYhnLXmCKwU9oEwfYwTMkkMlyDj6YWt2CtpLaMFI5CEw7m0Ikogfhh/5LY5PihOadTyrdnSbdy/eVbiwu1VxlLbWd2IiTs9KCPpH1S0GmxsB+qLZzNbu3MPT13+o54a/uaQtkSfUYgIu6I4gboNeT6vc18fluklXE08GNha2bl5xJD5AMs5byUMqQjCTFBL1PWrOikOI1DIgL6gdlwbNwb7uwEkDIcM7vBMfqcR9I40nSr/UTrk9ZN6jkyq3GuRbEiE9FbW1AfMbue0RJNX2h9ErYtRbXczQz3Fsd4gow9KE27ZXhdpiZ4YTWxdP0tttt7JWVPMIoYCT4+kTP28TE+4WGl6PbsqpG4kDjuIXnklVVoEkn/nnnm3qNhrcS2PzZV39yBtB59hz4H+9SEJI7hB+KDmlKUA8Vj+tXbAVgbJZo5/T28ST9TrBBII9/P3mrvIvDHUs8QokkkDj35PA4rFtR6qW7e/L4FpL94gEIGDcfLMFIVPI3T7NEmAQwHqLUR9GkYk3LremouXGYuziN122QQ6wJIk+PpiSuw+j+kxo039Rb1cq4AHc7Ytjj9O0FRQFBA52gtAnwAJXT+gtjH1tZKXMkz3KDttA+VtFuefcwJ54AgC/oFKUoFKUoFKUoFKUoFKUoFKUoFcGuGbb5n+wJ+/tVZd1EAXHvwqWjLSYgBTu54Eg8TNBF6j1K3plu5eyDKqomDE9+30wfbc0L9ya1Zf05uosy+cq5stIgF1kJBkteF4d5IG17lxlAMdytLbYqz1vWW1vIFraTatoMi7bGwG8yMLqWF3NEb1uEyDu2HxwRjGsazj4e7GstPqhUcguTcDlCwdVUsxb1LrjniSAASIC26l14afb/WCqPTCgbQx9eIVX2wzR+uvsCQ3I7QaTI0bH6dH5nrzcwZi+Pghm9S+eALuSJhAYLHiSXaZ+mve0qfh7ZTI1tRe1FwXxcPgrhqefUuhYggD/AIIEdzLA0fQMvqp3zNTORduqwO5b1peQAHHCkIBtMeBAA480Hgt7M63yFOrKVx1WLNvGa2tu17qlsSRuKqwP8wHmBxWxenejxadSlvHtjxu2Wwzg+zvbdSSWjgIBwI+2SaDp2NbEZFoKQTJlSLjHyCVA3N+45gefNZNgYVrEBOEiLPnYqrJ9ydoHNBBxtJuWj+q1hoWBNlpniCSbpngf7yZHire2NoAMf24H9hXalApXnevLYE32Cj5JAH/NVNzqWyROLucBochLu1BEkltkT44keaC2vhip9AgN7FgSB9yARP7T/t5rEOp9QycZX9DKVC0hBbtByvJPcSD7AL+54iRHe11bd1i61rp6xcLL9Vy/buJaXgnaxYK0k8cA/tBmrLF6Yt+obuqMb77pVWAFu15AFtBx4PkyZ548AMS6b0LJ6nHq9XY+OySNjXkuNcuqs7X9Ntgtjk+Uky3aAedh4WFawFCYNtLajwqKFA/sBUilApSlApSlApSlApSlApSlApSlApSlBX6xefGXfYAYKDIPk+IA49+V/dh7TWuet9d3W7ePjtcb1AbT3IY7UuDIDOWCkbwbBIj2L8ACTn+tZDKhDABdrEk8wwI2bufB+r7wRwYnR2XmXMS6r66ybobvYqpubQi7FuMFggXLpDKBy58CFIRNY6r/AIa4N1QzEWmLspJ9Upae4ApMKqpcKed3JXwS1TdGtL0DiDVNdRGzr6hcOwQYtqFC+o68EQscDwCBILdsL8ONJtpZ/iXVYH5THdjZSOcm+2xQAvuq7VAAAEj4Vqq3y7nWGb+b1fY/qPsVXuqi44BO22RcQB4BmFPPJYjcaDp01dfV825e16ybz3mV2LW3O0MeGBmEQg8GGAVDxFby0PSPVIuXUtXuJVd1rsDbT4Nrhh9iPFUmiaLftDbjDcEYKbaX5NuB9IU5BVBI4AgeIERGbaVp6YrMXtbHZg2707YkwBy6Kee0csSfAkxQWmHb2DlSsKAAQnAE8Ar7CYqTXS0WI/WAB+xJ/wDYFQdR13H0wxm3VUjyOSVmY3BQdswYnzB+KCxqu1XWrWmcZDd0SFAYk/ftB4+/tWPZ+bd19gukrcZRzu3BUHgjcYmYIMAzB/epPTXRNnRS1y+TduvEli20ARtAQk7iscO0v55A4ASnzL+qqRpxtoPG/du+ZKlQQDHyJH2qvPRH5+4LmuXmuFTwiqoA4iSzBm3DuhgVIDR7TWX0oI+DhW9PQW8JQij2H/sn3J9yeT71IpSgUpSgUpSgUpSgUpSgUpSgUpSgUpSgUpSgrNRxrc/qid/BUnteZBBXxzvMniSFk8CNDah0xd6q1O7j3ZWxaum/dukqv5a3dl7quIjezCV8xzMiY+gtSvrjWne620KpMxMfEL/MZiB7mK1hrGnXMzAXH0R09O9D5NzeoNz6D+XsuCEAVYUmQvgCZYANZ9bdR/4mvJY6dRUwse2y2UMbQBIa9cB+kt4BbxIPDEmsm6S1jdj49vUvVZSFKlxAJ5JH6RG+ANw3kgn/ADfTZ6d0Nb05VfA7tlwsjeo6lFfh4UMOQo2biRO0EE+Km2tEu2iyaWzJKKLbW7iokLJAKPaYoedp3LHesHuNBe5OabdpX0cgFIJt37Mi2OwkljtM9p7p/qPMVG/xdfKxYv203KChuYl87WLCN+3+WOI+peCYAg843SrOjfxG3ZumQdttXAAViV7PVti1dgTuA5YySB5ucbQrbsptqPJBItskFSQSvqMfjxBnk7vgKi1rVzUHjHzrzwCRas4V0XDwCSXc7SojhiPLgN3ETlGJoNvN2vqyM5A4W8wMniTdRDsY9oidxHyPFWmFgpif9pABjdMktAgGZqZQdbdsWgBaAAHgAQB+wrtSlApSlApSlApSlApSlApSlApSlApSlApSlApSlApVFrvVuLoRK51wbwNzKsdinw1wkgID4G4jceFk8VhN78bsRnCadae8zGFALKSTAAg2/JPFBc9eZdzVHt4ekGGa6qM3BCOV9Qsynz6Vr9X7XGxj81lWn6Pa06zas4g227KhUA9oBWSfcmZn5k1q/pjrfDxdQvjV7g9fcbSkEBVJIa9DsACDdBUEtylu0AOOdsYGcmoIHxTI95BBU+6urAFGHupAI9xQVzYou75knungHcfHC/0na6wefPMwa8MPAW4TsIJWE3EctKKeeAD2lRMTxHHJq9VNp48fH3kkn+9eZs8tIkEhvPvAHiOIAHv80EfGsflpN+fMSCxBEwJEcAeJ+PJNeqYakKLvcV4k8yPYGZmOOfPH3NSQIrmg6ogQQgAHwK7UpQKUpQKUpQKUpQKUpQKUpQKUpQKUpQKUpQKUpQKquqNbTp3EvZOWRFtCQP6m8Ko+5aB/epWranZ0ey97U3W3bQSzN4HsP3JPEDkmvnTrrrdvxEvixYcWMW20ormGumY3v7AxMDwJMmJICThaG/XmlE6TdN3N9c3clHYAu/eqEz4XYVCn6QfUBI9qLpjp/J6Yz7d3XcLJizNxVWyzb7igm2Ay8Rv2mefFV/8AAMrSnW7plwo08NbLK1uV3wedw7Qx95CzVpb6z1q+H9K4bhtuFYflrLNuO76gbMnwQZ+R80FVp/Q2o6q49THuWt5nffVrYM8yoIlz9lBJ9hWyeiOt00LVTh5Tj8ubdqx6rMIa7aQKLrQTtL/RBO5QttWgoQNbav1HqWWjDNusiADelsW7Qh+VFxbQWZiYI4/vU6z+GuTeEo6RyFJDfVAcKwiVbYZiCeCPYwH1bStE/h/+Kl/RriYXWUFVIHrs43WgVG0XBB9QcjumQCSZit6qwcAoZB8Ee/7UHNKUoFKUoFKUoFKUoFKUoFKUoFKUoFKUoFKUoFKUoFKV1dggJbwBJoNE/jJqv+IdTTTg223ZQkiD3XnSVMbhO1SsGYEtPE1qbXNHfRnCX55mDEAwzLx+4Ab/AOwqXna/dytQu5uFuDm611T7oCTEx4ABAqdqPUP+Jsuyc5ZtqB+nHLkAsUXbzLns4iTtJA8AOdE6uyMdRaaDaO8FtpZlUkO8EnugDn+baSARwRb2PxDsgOl/EXa93cXBAYqba22BAgEnYD54JPJ95GkYGJnsj2go2klSp2lACVXtDNwbkvIPlTEAxXN/oBMlSzslo7iSwYQFPqbE52jwoloH0t+5Cp1HrZdRZzk2htvCXCkllkjfbUmIUkFh9W3fxHgVOd1TdvWzatQFZArdzEsASVk8GVDFfcGWMdxJuMroQ4Vu3+auAsSSTbAaFIsNIEy8KzGAByV+TFBrGkfw9ra2xLbf1OQVFwcsu4ccBl+3IMmaDpjaPe1RWvSOd7EtuE7YJPCwASYnxIMxW/fwA6hOq6e2PkEl8Ztok/8AxtJT/Yhl/YCtVf4hTTsMHBZW9ZbiXEIInduLqY5CmfAM96d0KJlfgXrv8O1YJc7UyVa2QPAb604/cFR/qoPpulKUClKUClKUClKUClKUClKUClKUClKUClKUClKUCtafjj1i3TmILGD/ANXKDLu/otgAOR8MdwAP7nyK2XWp/wAe+mTqtrHyEnbZZkuED6VfbDuf5balYJ5jdMGDQac6ZwrOdYdMoEO1xQpAO4gg7thCngHZI/zD55ga507d0cbr0FO0bgRwzKX2MATDAD58EH3FTtQ0nK6RYM6k2+ClxVhWO5HUPKyRKDtPEgwfM5JpfUqahYFvMZQhBSGYmB6JRgxZTDcB925ZiBMMtBgWNqd/A4tOy7Q6xJ7Q3DD7cgH7MAfNWH+Kr629llmUG2EIB7e2RKrEKCp5UeTz8AX+fiDXbiJdhUtm45u7ki4ohyiup2i6f1WPtuDQYr0u9H2shTdtLcSQdlthJZPRlHAVVJcErI53EN96DGc7qW/lILdxlIAK7lDAusEQxmSslmj5duI4qBk6lcyJ3kAEyFAEJwohP6RCqOPZRNWa9O+tbFzBbeASDKtDndeAVSs+Vtr8cuBNRG0sEwhcEyAGSBuhWVQwYg7gePvt9jNBWs5f6iTzPPyfJr0w8p8G4lzFO10YOrcdrKQQefggVw1kqJPyP+RI+3I/vXoMC6Tt2Nu+IMjjdyP25+/tQfWf4b9SnqzT7WRfgXOUuBfG9TBP2kQ0e26snrEfwr6bfpbTbVnL/wCoxNy4P6WaO3z5UAD9xWXUClKUClKUClKUClKUClKUClKUClKUClKUClKUCul60t9St8BlYEMrAEMDwQQfII9q70oNYa90Xf0j1v4TvyMO8P1MaS122AOPQLt+onntJmIjdEDWjdM4mu/9i64uUSwOOZVgwXuU22jasyZEdn8oIIr6aqn1zpbD17nVse3cb2eIcf6XWGH9jQfOrdAZWBu/L+nd2967yym3tZJYgEgFo27Z7gCR9NF0fVbH6WnWF5OxWS4jmNz3AqsXI8l/aZn3rcF38I8Qbhg5GbZVl27EuqVCyCVG9GMcfPz8meifhg9h3bE1HKtl2djt8g3PMGZ49j5Et8mg1DZ6V1O61q3kWlYW2DemWDblJtsQyCSASJJPkufnmZi/hfcthV1i/asg8kqRBSVLMzsRPbsYLEf6TNbUP4YG/IzdQyiG4PplULCRG48iYkSADBIkyZs8P8NsGy27MF7Ibkk5F53DEgglkBCGZ8bYoNV9KabiW7rp0xafLvAgMUBZAjK5Aa40KvcOeRPav9UbL6R6FbEuJk9Tul/IX/pooPpY08n09xlm8dx/tzJOZ4mJbwVCYSJbQeFRQoH7ACvagUpSgUpSgUpSgUpSgUpSgUpSgUpSgUpSgUpSgUpSgUpSgUpSgUpSgUpSgUpSgUpSgUpSgUpSgUpSgUpSgUpSgUpSgUpSgUpSgUpSg//Z"/>
          <p:cNvSpPr>
            <a:spLocks noChangeAspect="1" noChangeArrowheads="1"/>
          </p:cNvSpPr>
          <p:nvPr userDrawn="1"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666750" cy="604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732CB-A693-4298-AB66-2898034DF948}" type="datetimeFigureOut">
              <a:rPr lang="en-US" smtClean="0"/>
              <a:t>4/29/2014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3B6FEF-4747-45B9-9E08-BF0D6C4B05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626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75D5C-F251-4A9D-802E-F3B9F7E309ED}" type="datetimeFigureOut">
              <a:rPr lang="en-US" smtClean="0"/>
              <a:t>4/29/2014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CCD205-EE76-4C66-8ED1-B4F6E1120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531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ritingcenter.tamu.edu/2008/types-communication/creative-writing-2/character-development-creative-writing/" TargetMode="External"/><Relationship Id="rId2" Type="http://schemas.openxmlformats.org/officeDocument/2006/relationships/hyperlink" Target="http://thewritepractice.com/resources/characterization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writingclasses.com/InformationPages/index.php/PageID/106" TargetMode="External"/><Relationship Id="rId4" Type="http://schemas.openxmlformats.org/officeDocument/2006/relationships/hyperlink" Target="http://jtellison.com/how-to-build-a-character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Character Menu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876800"/>
            <a:ext cx="3309803" cy="804909"/>
          </a:xfrm>
        </p:spPr>
        <p:txBody>
          <a:bodyPr/>
          <a:lstStyle/>
          <a:p>
            <a:r>
              <a:rPr lang="en-US" dirty="0" smtClean="0"/>
              <a:t>Ignite your mind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72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295400"/>
            <a:ext cx="4191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6348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195653"/>
            <a:ext cx="4267200" cy="4280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924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 algn="ctr">
              <a:buNone/>
            </a:pPr>
            <a:r>
              <a:rPr lang="en-US" sz="4800" dirty="0" smtClean="0">
                <a:hlinkClick r:id="rId2" action="ppaction://hlinksldjump"/>
              </a:rPr>
              <a:t>Return to Start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50068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How to write good characters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Characterization </a:t>
            </a:r>
            <a:r>
              <a:rPr lang="en-US" dirty="0">
                <a:hlinkClick r:id="rId2"/>
              </a:rPr>
              <a:t>101: </a:t>
            </a:r>
            <a:r>
              <a:rPr lang="en-US" dirty="0" smtClean="0">
                <a:hlinkClick r:id="rId2"/>
              </a:rPr>
              <a:t>How </a:t>
            </a:r>
            <a:r>
              <a:rPr lang="en-US" dirty="0">
                <a:hlinkClick r:id="rId2"/>
              </a:rPr>
              <a:t>to Create Memorable </a:t>
            </a:r>
            <a:r>
              <a:rPr lang="en-US" dirty="0" smtClean="0">
                <a:hlinkClick r:id="rId2"/>
              </a:rPr>
              <a:t>Characters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Character Development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How to Build a Character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Character Questionnaires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17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363" y="1285875"/>
            <a:ext cx="410527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7059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295400"/>
            <a:ext cx="4191000" cy="4210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5613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371600"/>
            <a:ext cx="339852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6154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143000"/>
            <a:ext cx="3048000" cy="4414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1927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447800"/>
            <a:ext cx="4876800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7468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219200"/>
            <a:ext cx="2895600" cy="4237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3152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306" y="1295400"/>
            <a:ext cx="3684494" cy="4251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6370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56</TotalTime>
  <Words>30</Words>
  <Application>Microsoft Office PowerPoint</Application>
  <PresentationFormat>On-screen Show (4:3)</PresentationFormat>
  <Paragraphs>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Couture</vt:lpstr>
      <vt:lpstr>Custom Design</vt:lpstr>
      <vt:lpstr>1_Custom Design</vt:lpstr>
      <vt:lpstr>Character Menu</vt:lpstr>
      <vt:lpstr>How to write good characters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Adelphi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Adelphi University Labuser</dc:creator>
  <cp:lastModifiedBy>Adelphi University Labuser</cp:lastModifiedBy>
  <cp:revision>24</cp:revision>
  <dcterms:created xsi:type="dcterms:W3CDTF">2014-04-29T15:09:35Z</dcterms:created>
  <dcterms:modified xsi:type="dcterms:W3CDTF">2014-04-29T16:09:54Z</dcterms:modified>
</cp:coreProperties>
</file>