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17A-B8D3-4E86-ABC3-87F6737DBDD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531F-0BF5-479E-A44C-3E1D3812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5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17A-B8D3-4E86-ABC3-87F6737DBDD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531F-0BF5-479E-A44C-3E1D3812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2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17A-B8D3-4E86-ABC3-87F6737DBDD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531F-0BF5-479E-A44C-3E1D3812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0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1"/>
            </a:lvl1pPr>
            <a:lvl2pPr>
              <a:defRPr b="1"/>
            </a:lvl2pPr>
            <a:lvl3pPr>
              <a:defRPr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17A-B8D3-4E86-ABC3-87F6737DBDD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531F-0BF5-479E-A44C-3E1D3812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2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17A-B8D3-4E86-ABC3-87F6737DBDD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531F-0BF5-479E-A44C-3E1D3812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7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17A-B8D3-4E86-ABC3-87F6737DBDD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531F-0BF5-479E-A44C-3E1D3812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3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17A-B8D3-4E86-ABC3-87F6737DBDD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531F-0BF5-479E-A44C-3E1D3812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17A-B8D3-4E86-ABC3-87F6737DBDD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531F-0BF5-479E-A44C-3E1D3812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1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17A-B8D3-4E86-ABC3-87F6737DBDD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531F-0BF5-479E-A44C-3E1D3812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2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17A-B8D3-4E86-ABC3-87F6737DBDD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531F-0BF5-479E-A44C-3E1D3812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7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17A-B8D3-4E86-ABC3-87F6737DBDD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531F-0BF5-479E-A44C-3E1D3812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EE17A-B8D3-4E86-ABC3-87F6737DBDD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D531F-0BF5-479E-A44C-3E1D3812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4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kblick.com/" TargetMode="External"/><Relationship Id="rId2" Type="http://schemas.openxmlformats.org/officeDocument/2006/relationships/hyperlink" Target="http://www.michael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Materials I Use For Art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I get most of these materials at </a:t>
            </a:r>
            <a:r>
              <a:rPr lang="en-US" sz="2000" dirty="0" smtClean="0">
                <a:hlinkClick r:id="rId2"/>
              </a:rPr>
              <a:t>Michaels</a:t>
            </a:r>
            <a:r>
              <a:rPr lang="en-US" sz="2000" dirty="0" smtClean="0"/>
              <a:t>, or at </a:t>
            </a:r>
            <a:r>
              <a:rPr lang="en-US" sz="2000" dirty="0" err="1" smtClean="0">
                <a:hlinkClick r:id="rId3"/>
              </a:rPr>
              <a:t>Blick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Charcoal (vine, compressed, or pencil)</a:t>
            </a:r>
          </a:p>
          <a:p>
            <a:pPr lvl="1"/>
            <a:r>
              <a:rPr lang="en-US" dirty="0" smtClean="0"/>
              <a:t>This gets messy!</a:t>
            </a:r>
          </a:p>
          <a:p>
            <a:pPr lvl="2"/>
            <a:r>
              <a:rPr lang="en-US" dirty="0" smtClean="0"/>
              <a:t>Be sure to use an eraser to get the lights show!</a:t>
            </a:r>
          </a:p>
          <a:p>
            <a:r>
              <a:rPr lang="en-US" dirty="0" smtClean="0"/>
              <a:t>Pen</a:t>
            </a:r>
          </a:p>
          <a:p>
            <a:r>
              <a:rPr lang="en-US" dirty="0" smtClean="0"/>
              <a:t>Pencil</a:t>
            </a:r>
          </a:p>
          <a:p>
            <a:r>
              <a:rPr lang="en-US" dirty="0" smtClean="0"/>
              <a:t>Colored pencils</a:t>
            </a:r>
          </a:p>
          <a:p>
            <a:pPr lvl="1"/>
            <a:r>
              <a:rPr lang="en-US" dirty="0" err="1" smtClean="0"/>
              <a:t>Prismacolor</a:t>
            </a:r>
            <a:r>
              <a:rPr lang="en-US" dirty="0" smtClean="0"/>
              <a:t> are the best!</a:t>
            </a:r>
          </a:p>
          <a:p>
            <a:r>
              <a:rPr lang="en-US" dirty="0" smtClean="0"/>
              <a:t>Pastels</a:t>
            </a:r>
          </a:p>
          <a:p>
            <a:pPr lvl="1"/>
            <a:r>
              <a:rPr lang="en-US" dirty="0" smtClean="0"/>
              <a:t>I use </a:t>
            </a:r>
            <a:r>
              <a:rPr lang="en-US" dirty="0" err="1" smtClean="0"/>
              <a:t>NuPastels</a:t>
            </a:r>
            <a:r>
              <a:rPr lang="en-US" dirty="0" smtClean="0"/>
              <a:t>, which are </a:t>
            </a:r>
            <a:r>
              <a:rPr lang="en-US" dirty="0" err="1" smtClean="0"/>
              <a:t>Prismacolor</a:t>
            </a:r>
            <a:r>
              <a:rPr lang="en-US" dirty="0" smtClean="0"/>
              <a:t> pastels</a:t>
            </a:r>
          </a:p>
          <a:p>
            <a:r>
              <a:rPr lang="en-US" dirty="0" smtClean="0"/>
              <a:t>Black and White Conte</a:t>
            </a:r>
          </a:p>
          <a:p>
            <a:r>
              <a:rPr lang="en-US" dirty="0" smtClean="0"/>
              <a:t>My Camera (Canon rebel T3i) (for photo)</a:t>
            </a:r>
          </a:p>
          <a:p>
            <a:pPr lvl="1"/>
            <a:r>
              <a:rPr lang="en-US" dirty="0" smtClean="0"/>
              <a:t>I also know how to do film photography</a:t>
            </a:r>
            <a:endParaRPr lang="en-US" dirty="0"/>
          </a:p>
          <a:p>
            <a:pPr lvl="2"/>
            <a:r>
              <a:rPr lang="en-US" dirty="0" smtClean="0"/>
              <a:t>I took both of these classes in High School (film and digital)</a:t>
            </a:r>
          </a:p>
        </p:txBody>
      </p:sp>
    </p:spTree>
    <p:extLst>
      <p:ext uri="{BB962C8B-B14F-4D97-AF65-F5344CB8AC3E}">
        <p14:creationId xmlns:p14="http://schemas.microsoft.com/office/powerpoint/2010/main" val="156944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Materials I Use For Art I get most of these materials at Michaels, or at Blick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Adelphi University Labuser</dc:creator>
  <cp:lastModifiedBy>Adelphi University Labuser</cp:lastModifiedBy>
  <cp:revision>13</cp:revision>
  <dcterms:created xsi:type="dcterms:W3CDTF">2014-05-13T14:40:30Z</dcterms:created>
  <dcterms:modified xsi:type="dcterms:W3CDTF">2014-05-13T14:53:56Z</dcterms:modified>
</cp:coreProperties>
</file>