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3B18-E308-4AF8-8CE7-DDC07BB6D153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BDB-8C56-4C99-B02A-B017D828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1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3B18-E308-4AF8-8CE7-DDC07BB6D153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BDB-8C56-4C99-B02A-B017D828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5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3B18-E308-4AF8-8CE7-DDC07BB6D153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BDB-8C56-4C99-B02A-B017D828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5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3B18-E308-4AF8-8CE7-DDC07BB6D153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BDB-8C56-4C99-B02A-B017D828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57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3B18-E308-4AF8-8CE7-DDC07BB6D153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BDB-8C56-4C99-B02A-B017D828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3B18-E308-4AF8-8CE7-DDC07BB6D153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BDB-8C56-4C99-B02A-B017D828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6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3B18-E308-4AF8-8CE7-DDC07BB6D153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BDB-8C56-4C99-B02A-B017D828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6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3B18-E308-4AF8-8CE7-DDC07BB6D153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BDB-8C56-4C99-B02A-B017D828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9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3B18-E308-4AF8-8CE7-DDC07BB6D153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BDB-8C56-4C99-B02A-B017D828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0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3B18-E308-4AF8-8CE7-DDC07BB6D153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BDB-8C56-4C99-B02A-B017D828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5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3B18-E308-4AF8-8CE7-DDC07BB6D153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6BDB-8C56-4C99-B02A-B017D828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6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53B18-E308-4AF8-8CE7-DDC07BB6D153}" type="datetimeFigureOut">
              <a:rPr lang="en-US" smtClean="0"/>
              <a:t>5/10/2014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96BDB-8C56-4C99-B02A-B017D8280FF0}" type="slidenum">
              <a:rPr lang="en-US" smtClean="0"/>
              <a:t>‹#›</a:t>
            </a:fld>
            <a:endParaRPr lang="en-US"/>
          </a:p>
        </p:txBody>
      </p:sp>
      <p:pic>
        <p:nvPicPr>
          <p:cNvPr id="1028" name="Picture 4" descr="http://image-load-balancer.worldsportshops.com/Images/watermarked_thumbnail.aspx?photoNum=1&amp;t=I&amp;catalog=Soccer&amp;img=2503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5" y="30823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51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ages/Adelphi-University-Womens-Soccer/320131551415430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Adelphi Women’s Soccer Team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Samantha </a:t>
            </a:r>
            <a:r>
              <a:rPr lang="en-US" dirty="0" err="1" smtClean="0">
                <a:latin typeface="Constantia" panose="02030602050306030303" pitchFamily="18" charset="0"/>
              </a:rPr>
              <a:t>Lanza</a:t>
            </a:r>
            <a:endParaRPr lang="en-US" dirty="0">
              <a:latin typeface="Constantia" panose="02030602050306030303" pitchFamily="18" charset="0"/>
            </a:endParaRPr>
          </a:p>
        </p:txBody>
      </p:sp>
      <p:pic>
        <p:nvPicPr>
          <p:cNvPr id="4" name="Picture 2" descr="http://events.adelphi.edu/publications/enews/images/aupant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90600"/>
            <a:ext cx="1371600" cy="137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663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  <a:hlinkClick r:id="rId2" action="ppaction://hlinksldjump"/>
              </a:rPr>
              <a:t>Go back to first page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Adelphi Women’s Soccer 2013-2014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 smtClean="0">
                <a:hlinkClick r:id="rId3"/>
              </a:rPr>
              <a:t>Wome’s</a:t>
            </a:r>
            <a:r>
              <a:rPr lang="en-US" dirty="0" smtClean="0">
                <a:hlinkClick r:id="rId3"/>
              </a:rPr>
              <a:t> Soccer Facebook</a:t>
            </a:r>
            <a:endParaRPr lang="en-US" dirty="0"/>
          </a:p>
        </p:txBody>
      </p:sp>
      <p:pic>
        <p:nvPicPr>
          <p:cNvPr id="4" name="Picture 2" descr="Women's Soccer Team 20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19506"/>
            <a:ext cx="4380664" cy="292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794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Adelphi Women’s Soccer Team</vt:lpstr>
      <vt:lpstr>Go back to first page</vt:lpstr>
    </vt:vector>
  </TitlesOfParts>
  <Company>Adelphi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Adelphi University Labuser</dc:creator>
  <cp:lastModifiedBy>Sami</cp:lastModifiedBy>
  <cp:revision>24</cp:revision>
  <dcterms:created xsi:type="dcterms:W3CDTF">2014-04-24T15:42:53Z</dcterms:created>
  <dcterms:modified xsi:type="dcterms:W3CDTF">2014-05-11T02:10:10Z</dcterms:modified>
</cp:coreProperties>
</file>