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5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A937-D7CD-4AF0-8F22-DA63A47E80B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601E3-042E-4A48-B1BE-5E15FB3A3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hammountain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termtn.com/huntermtn/index.aspx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eayre.co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3503" y="533400"/>
            <a:ext cx="7343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Ski Slopes in the Catskills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41" y="1724025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04330"/>
            <a:ext cx="7315200" cy="4707731"/>
          </a:xfrm>
        </p:spPr>
      </p:pic>
      <p:sp>
        <p:nvSpPr>
          <p:cNvPr id="6" name="Rectangle 5"/>
          <p:cNvSpPr/>
          <p:nvPr/>
        </p:nvSpPr>
        <p:spPr>
          <a:xfrm>
            <a:off x="1542653" y="381000"/>
            <a:ext cx="599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Windham Mountain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Click here for more info!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5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5" y="1371600"/>
            <a:ext cx="6781800" cy="4254579"/>
          </a:xfrm>
        </p:spPr>
      </p:pic>
      <p:sp>
        <p:nvSpPr>
          <p:cNvPr id="4" name="Rectangle 3"/>
          <p:cNvSpPr/>
          <p:nvPr/>
        </p:nvSpPr>
        <p:spPr>
          <a:xfrm>
            <a:off x="2003231" y="304800"/>
            <a:ext cx="517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Hunter Mountain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1722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Click here for more info!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7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09" y="1261467"/>
            <a:ext cx="6784165" cy="4027011"/>
          </a:xfrm>
        </p:spPr>
      </p:pic>
      <p:sp>
        <p:nvSpPr>
          <p:cNvPr id="4" name="Rectangle 3"/>
          <p:cNvSpPr/>
          <p:nvPr/>
        </p:nvSpPr>
        <p:spPr>
          <a:xfrm>
            <a:off x="1524000" y="304800"/>
            <a:ext cx="630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Belleayre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Mountain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Click here for more info!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48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2012-12-13T01:32:08Z</dcterms:created>
  <dcterms:modified xsi:type="dcterms:W3CDTF">2012-12-13T02:11:35Z</dcterms:modified>
</cp:coreProperties>
</file>