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E98A86-C757-4DF3-8D90-A12A9477155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C410048-8823-405A-A31D-C9D7FB1CAD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98A86-C757-4DF3-8D90-A12A9477155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10048-8823-405A-A31D-C9D7FB1CA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DE98A86-C757-4DF3-8D90-A12A9477155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410048-8823-405A-A31D-C9D7FB1CA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98A86-C757-4DF3-8D90-A12A9477155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10048-8823-405A-A31D-C9D7FB1CA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E98A86-C757-4DF3-8D90-A12A9477155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C410048-8823-405A-A31D-C9D7FB1CAD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98A86-C757-4DF3-8D90-A12A9477155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10048-8823-405A-A31D-C9D7FB1CA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98A86-C757-4DF3-8D90-A12A9477155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10048-8823-405A-A31D-C9D7FB1CA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98A86-C757-4DF3-8D90-A12A9477155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10048-8823-405A-A31D-C9D7FB1CA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E98A86-C757-4DF3-8D90-A12A9477155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10048-8823-405A-A31D-C9D7FB1CA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98A86-C757-4DF3-8D90-A12A9477155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10048-8823-405A-A31D-C9D7FB1CA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E98A86-C757-4DF3-8D90-A12A9477155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10048-8823-405A-A31D-C9D7FB1CAD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DE98A86-C757-4DF3-8D90-A12A94771551}" type="datetimeFigureOut">
              <a:rPr lang="en-US" smtClean="0"/>
              <a:t>12/18/12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C410048-8823-405A-A31D-C9D7FB1CAD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xmlns:p14="http://schemas.microsoft.com/office/powerpoint/2010/main"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titesting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Studying </a:t>
            </a:r>
            <a:r>
              <a:rPr lang="en-US" i="1" dirty="0" smtClean="0"/>
              <a:t>nursing: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Study Skills and Test-taking Tips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b="1" dirty="0" smtClean="0"/>
              <a:t>PowerPoint by: Sabina Monosova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400800" y="5334000"/>
            <a:ext cx="2542032" cy="1308512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>
              <a:lnSpc>
                <a:spcPct val="90000"/>
              </a:lnSpc>
            </a:pPr>
            <a:r>
              <a:rPr lang="en-US" sz="1400" dirty="0" smtClean="0"/>
              <a:t>Information Credited To:</a:t>
            </a:r>
          </a:p>
          <a:p>
            <a:pPr algn="l">
              <a:lnSpc>
                <a:spcPct val="90000"/>
              </a:lnSpc>
            </a:pPr>
            <a:r>
              <a:rPr lang="en-US" sz="1400" dirty="0" smtClean="0"/>
              <a:t>Margot R. De </a:t>
            </a:r>
            <a:r>
              <a:rPr lang="en-US" sz="1400" dirty="0" err="1" smtClean="0"/>
              <a:t>Sevo</a:t>
            </a:r>
            <a:r>
              <a:rPr lang="en-US" sz="1400" dirty="0" smtClean="0"/>
              <a:t>, PhD, RNC</a:t>
            </a:r>
          </a:p>
          <a:p>
            <a:pPr algn="l">
              <a:lnSpc>
                <a:spcPct val="90000"/>
              </a:lnSpc>
            </a:pPr>
            <a:r>
              <a:rPr lang="en-US" sz="1400" dirty="0" smtClean="0"/>
              <a:t>Associate Professor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8553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Nursing Courses v. Other Academic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Most academic courses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content-based only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 A &amp; P of cardiac system – learn structures of the system and their functions</a:t>
            </a:r>
          </a:p>
          <a:p>
            <a:pPr>
              <a:lnSpc>
                <a:spcPct val="90000"/>
              </a:lnSpc>
            </a:pPr>
            <a:r>
              <a:rPr lang="en-US" dirty="0"/>
              <a:t>Nursing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Profession – applied science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Must learn content AND use the information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 Care of the child with a cardiac defect – learn about the defect, learn about children AND be able to determine the nursing care based on the child’s age as well as his/her clinical status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12229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Techniques for Studying Nursing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CRITICALLY read the material – BEFORE CLASS!!!</a:t>
            </a:r>
          </a:p>
          <a:p>
            <a:pPr lvl="1"/>
            <a:r>
              <a:rPr lang="en-US" dirty="0"/>
              <a:t>identify key facts </a:t>
            </a:r>
          </a:p>
          <a:p>
            <a:pPr lvl="2"/>
            <a:r>
              <a:rPr lang="en-US" dirty="0"/>
              <a:t>Pay attention to the headers cited by the authors.  They often highlight key concepts</a:t>
            </a:r>
          </a:p>
          <a:p>
            <a:pPr lvl="1"/>
            <a:r>
              <a:rPr lang="en-US" dirty="0"/>
              <a:t>ALWAYS focus on items in tables, boxes, figures, etc.</a:t>
            </a:r>
          </a:p>
          <a:p>
            <a:pPr lvl="2"/>
            <a:r>
              <a:rPr lang="en-US" dirty="0"/>
              <a:t>Key facts or concepts may be included in tables, boxes, figures, etc.</a:t>
            </a:r>
          </a:p>
          <a:p>
            <a:pPr lvl="2"/>
            <a:r>
              <a:rPr lang="en-US" dirty="0"/>
              <a:t>OR clarification of concepts may be included in the tables, boxes, figures,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09521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Techniques for Studying Nursing,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WHY READ BEFORE CLASS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faculty lecture, students are passive.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Content is not learned – easily forgotten.</a:t>
            </a:r>
          </a:p>
          <a:p>
            <a:pPr>
              <a:lnSpc>
                <a:spcPct val="90000"/>
              </a:lnSpc>
            </a:pPr>
            <a:r>
              <a:rPr lang="en-US" dirty="0"/>
              <a:t>If the content is read before class, faculty are able to clarify information.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Questions can be asked by students.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Case studies can be analyzed.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Discussions can take place.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Classes are more interesting and stimulating.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32757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Class Notes come 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class, compare notes with the text</a:t>
            </a:r>
          </a:p>
          <a:p>
            <a:pPr lvl="1"/>
            <a:r>
              <a:rPr lang="en-US" dirty="0"/>
              <a:t>Are they consistent? – If NOT:</a:t>
            </a:r>
          </a:p>
          <a:p>
            <a:pPr lvl="2"/>
            <a:r>
              <a:rPr lang="en-US" dirty="0"/>
              <a:t>Ask a fellow student – maybe notes were taken incorrectly</a:t>
            </a:r>
          </a:p>
          <a:p>
            <a:pPr lvl="2"/>
            <a:r>
              <a:rPr lang="en-US" dirty="0"/>
              <a:t>Ask the faculty member </a:t>
            </a:r>
          </a:p>
          <a:p>
            <a:pPr lvl="3"/>
            <a:r>
              <a:rPr lang="en-US" dirty="0"/>
              <a:t>– maybe he/she misspoke in class</a:t>
            </a:r>
          </a:p>
          <a:p>
            <a:pPr lvl="3"/>
            <a:r>
              <a:rPr lang="en-US" dirty="0"/>
              <a:t>-- maybe new evidence has emerged – books are 2-3 years out of date by the time they are published</a:t>
            </a:r>
          </a:p>
          <a:p>
            <a:pPr lvl="3"/>
            <a:r>
              <a:rPr lang="en-US" dirty="0"/>
              <a:t>-- maybe there are differences in opinion – there are often honest discrepancies between and among books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9079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about other sources of information?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Clinical – watch and critique!</a:t>
            </a:r>
          </a:p>
          <a:p>
            <a:pPr lvl="1"/>
            <a:r>
              <a:rPr lang="en-US" dirty="0"/>
              <a:t>Are you seeing nursing practice that is based on theory?</a:t>
            </a:r>
          </a:p>
          <a:p>
            <a:pPr lvl="1"/>
            <a:r>
              <a:rPr lang="en-US" dirty="0"/>
              <a:t>If practice is inconsistent with what was in learned in the classroom – or from another resource – discuss the inconsistency with faculty!!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66375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rial Black" charset="0"/>
              </a:rPr>
              <a:t>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Arial" charset="0"/>
              </a:rPr>
              <a:t>Consider classroom exams mini-clinical days</a:t>
            </a:r>
          </a:p>
          <a:p>
            <a:pPr lvl="1"/>
            <a:r>
              <a:rPr lang="en-US" dirty="0">
                <a:latin typeface="Arial" charset="0"/>
              </a:rPr>
              <a:t>Since most questions are based on the nursing process, each question is asking the test taker to make a clinical decision.</a:t>
            </a:r>
          </a:p>
          <a:p>
            <a:pPr lvl="1"/>
            <a:r>
              <a:rPr lang="en-US" dirty="0">
                <a:latin typeface="Arial" charset="0"/>
              </a:rPr>
              <a:t>Test takers must consider each scenario a clinical situation </a:t>
            </a:r>
          </a:p>
          <a:p>
            <a:r>
              <a:rPr lang="en-US" dirty="0">
                <a:latin typeface="Arial" charset="0"/>
              </a:rPr>
              <a:t>Studying MUST take place over time.</a:t>
            </a:r>
          </a:p>
          <a:p>
            <a:pPr lvl="1"/>
            <a:r>
              <a:rPr lang="en-US" dirty="0">
                <a:latin typeface="Arial" charset="0"/>
              </a:rPr>
              <a:t>Retention of material is impossible when studying occurs only days before an exam</a:t>
            </a:r>
            <a:r>
              <a:rPr lang="en-US" dirty="0" smtClean="0">
                <a:latin typeface="Arial" charset="0"/>
              </a:rPr>
              <a:t>.</a:t>
            </a: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SLEEP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Research has shown that sleep is essential to learning.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Students actually do LESS well when they stay up late and cram before exams.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Plus, no nurse should enter a client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s room having had too little sleep – since an exam is a mini-clinical, NO student should enter an examination tired.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Exhaustion can result in clinical errors.</a:t>
            </a:r>
          </a:p>
          <a:p>
            <a:pPr lvl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08395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 Black" charset="0"/>
              </a:rPr>
              <a:t>How to answer exam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>
                <a:latin typeface="Arial" charset="0"/>
              </a:rPr>
              <a:t>READ!  READ!  READ!  </a:t>
            </a:r>
          </a:p>
          <a:p>
            <a:r>
              <a:rPr lang="en-US" dirty="0">
                <a:latin typeface="Arial" charset="0"/>
              </a:rPr>
              <a:t>Stem –</a:t>
            </a:r>
          </a:p>
          <a:p>
            <a:pPr lvl="1"/>
            <a:r>
              <a:rPr lang="en-US" dirty="0">
                <a:latin typeface="Arial" charset="0"/>
              </a:rPr>
              <a:t>The stem MUST be read carefully – BEFORE reading the answers</a:t>
            </a:r>
          </a:p>
          <a:p>
            <a:pPr lvl="2"/>
            <a:r>
              <a:rPr lang="en-US" dirty="0">
                <a:latin typeface="Arial" charset="0"/>
              </a:rPr>
              <a:t>Cover up the answers</a:t>
            </a:r>
          </a:p>
          <a:p>
            <a:pPr lvl="1"/>
            <a:r>
              <a:rPr lang="en-US" dirty="0">
                <a:latin typeface="Arial" charset="0"/>
              </a:rPr>
              <a:t>The question being asked MUST be well understood</a:t>
            </a:r>
          </a:p>
          <a:p>
            <a:pPr lvl="1"/>
            <a:r>
              <a:rPr lang="en-US" dirty="0">
                <a:latin typeface="Arial" charset="0"/>
              </a:rPr>
              <a:t>After determining what is being asked, THINK OF POSSIBLE ANSWERS</a:t>
            </a:r>
          </a:p>
          <a:p>
            <a:r>
              <a:rPr lang="en-US" dirty="0">
                <a:latin typeface="Arial" charset="0"/>
              </a:rPr>
              <a:t>NOW – </a:t>
            </a:r>
          </a:p>
          <a:p>
            <a:pPr lvl="1"/>
            <a:r>
              <a:rPr lang="en-US" dirty="0">
                <a:latin typeface="Arial" charset="0"/>
              </a:rPr>
              <a:t>Read ALL of the answers – 1 by 1</a:t>
            </a:r>
          </a:p>
          <a:p>
            <a:pPr lvl="1"/>
            <a:r>
              <a:rPr lang="en-US" dirty="0">
                <a:latin typeface="Arial" charset="0"/>
              </a:rPr>
              <a:t>If you KNOW the answer is wrong – eliminate it immediately.</a:t>
            </a:r>
          </a:p>
          <a:p>
            <a:pPr lvl="1"/>
            <a:r>
              <a:rPr lang="en-US" dirty="0">
                <a:latin typeface="Arial" charset="0"/>
              </a:rPr>
              <a:t>If the answer you thought of is there – PICK IT – DON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T second guess yourself</a:t>
            </a:r>
          </a:p>
          <a:p>
            <a:pPr lvl="1"/>
            <a:r>
              <a:rPr lang="en-US" dirty="0">
                <a:latin typeface="Arial" charset="0"/>
              </a:rPr>
              <a:t>If you are uncertain – retain only possible answers.</a:t>
            </a:r>
          </a:p>
          <a:p>
            <a:pPr lvl="2"/>
            <a:r>
              <a:rPr lang="en-US" dirty="0">
                <a:latin typeface="Arial" charset="0"/>
              </a:rPr>
              <a:t>ALWAYS GUESS – and don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t waste time</a:t>
            </a:r>
            <a:r>
              <a:rPr lang="en-US" dirty="0" smtClean="0">
                <a:latin typeface="Arial" charset="0"/>
              </a:rPr>
              <a:t>!</a:t>
            </a:r>
          </a:p>
          <a:p>
            <a:r>
              <a:rPr lang="en-US" dirty="0">
                <a:latin typeface="Arial" charset="0"/>
              </a:rPr>
              <a:t>Reviewing the exam</a:t>
            </a:r>
          </a:p>
          <a:p>
            <a:pPr lvl="1"/>
            <a:r>
              <a:rPr lang="en-US" dirty="0">
                <a:latin typeface="Arial" charset="0"/>
              </a:rPr>
              <a:t>NCLEX-RN – Can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t change answers</a:t>
            </a:r>
          </a:p>
          <a:p>
            <a:pPr lvl="1"/>
            <a:r>
              <a:rPr lang="en-US" dirty="0">
                <a:latin typeface="Arial" charset="0"/>
              </a:rPr>
              <a:t>On classroom exams –</a:t>
            </a:r>
          </a:p>
          <a:p>
            <a:pPr lvl="2"/>
            <a:r>
              <a:rPr lang="en-US" dirty="0">
                <a:latin typeface="Arial" charset="0"/>
              </a:rPr>
              <a:t>ONLY CHANGE ANSWERS IF YOU KNOW THAT YOU MISREAD THE QUESTION THE FIRST TIME</a:t>
            </a:r>
          </a:p>
          <a:p>
            <a:pPr lvl="2"/>
            <a:r>
              <a:rPr lang="en-US" dirty="0">
                <a:latin typeface="Arial" charset="0"/>
              </a:rPr>
              <a:t>First impressions are almost always correct!!!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73737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0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0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5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Arial Black" charset="0"/>
              </a:rPr>
              <a:t>Practice the Skill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Test taking is a skill – and ALL skills need to be practiced.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Do as many questions as possible to practice the skill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ATI practice exams – </a:t>
            </a:r>
            <a:r>
              <a:rPr lang="en-US" dirty="0">
                <a:latin typeface="Arial" charset="0"/>
                <a:hlinkClick r:id="rId2"/>
              </a:rPr>
              <a:t>www.ATItesting.com</a:t>
            </a:r>
            <a:r>
              <a:rPr lang="en-US" dirty="0">
                <a:latin typeface="Arial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NCLEX-RN review books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ALWAYS read why the correct answer was correct and why the incorrect answers were incorrect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Understanding the rationale for answers is no different than understanding the rationales one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s nursing care </a:t>
            </a:r>
            <a:endParaRPr lang="en-US" dirty="0" smtClean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Time yourselves when doing practice questions </a:t>
            </a:r>
          </a:p>
          <a:p>
            <a:pPr lvl="1"/>
            <a:r>
              <a:rPr lang="en-US" dirty="0">
                <a:latin typeface="Arial" charset="0"/>
              </a:rPr>
              <a:t>Allow 1 ½ minutes per question</a:t>
            </a:r>
          </a:p>
          <a:p>
            <a:pPr lvl="2"/>
            <a:r>
              <a:rPr lang="en-US" dirty="0">
                <a:latin typeface="Arial" charset="0"/>
              </a:rPr>
              <a:t>NCLEX-RN – max number of questions -- 265 in 6 hours.</a:t>
            </a:r>
          </a:p>
          <a:p>
            <a:pPr lvl="1"/>
            <a:r>
              <a:rPr lang="en-US" dirty="0">
                <a:latin typeface="Arial" charset="0"/>
              </a:rPr>
              <a:t>Helps to simulate the time constraints in the classroom as well as the pressures of taking a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0000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0"/>
                            </p:stCondLst>
                            <p:childTnLst>
                              <p:par>
                                <p:cTn id="64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000"/>
                            </p:stCondLst>
                            <p:childTnLst>
                              <p:par>
                                <p:cTn id="80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4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</TotalTime>
  <Words>762</Words>
  <Application>Microsoft Macintosh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  Studying nursing: Study Skills and Test-taking Tips</vt:lpstr>
      <vt:lpstr>Nursing Courses v. Other Academic Courses</vt:lpstr>
      <vt:lpstr>Techniques for Studying Nursing</vt:lpstr>
      <vt:lpstr>Techniques for Studying Nursing, cont.</vt:lpstr>
      <vt:lpstr>Where do Class Notes come in?</vt:lpstr>
      <vt:lpstr>What about other sources of information?</vt:lpstr>
      <vt:lpstr>EXAMS</vt:lpstr>
      <vt:lpstr>How to answer exam questions</vt:lpstr>
      <vt:lpstr>Practice the Skill </vt:lpstr>
    </vt:vector>
  </TitlesOfParts>
  <Company>Adelphi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Studying nursing: Study Skills and Test-taking Tips</dc:title>
  <dc:creator>Administrator</dc:creator>
  <cp:lastModifiedBy>Sabina</cp:lastModifiedBy>
  <cp:revision>5</cp:revision>
  <dcterms:created xsi:type="dcterms:W3CDTF">2012-12-11T19:40:01Z</dcterms:created>
  <dcterms:modified xsi:type="dcterms:W3CDTF">2012-12-18T19:14:07Z</dcterms:modified>
</cp:coreProperties>
</file>