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AEBD-1E12-4903-B193-5543A4D0B899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497E-CFBF-4E3E-95A7-57602B6D14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AEBD-1E12-4903-B193-5543A4D0B899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497E-CFBF-4E3E-95A7-57602B6D14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AEBD-1E12-4903-B193-5543A4D0B899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497E-CFBF-4E3E-95A7-57602B6D14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AEBD-1E12-4903-B193-5543A4D0B899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497E-CFBF-4E3E-95A7-57602B6D14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AEBD-1E12-4903-B193-5543A4D0B899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497E-CFBF-4E3E-95A7-57602B6D14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AEBD-1E12-4903-B193-5543A4D0B899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497E-CFBF-4E3E-95A7-57602B6D14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AEBD-1E12-4903-B193-5543A4D0B899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497E-CFBF-4E3E-95A7-57602B6D14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AEBD-1E12-4903-B193-5543A4D0B899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497E-CFBF-4E3E-95A7-57602B6D14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AEBD-1E12-4903-B193-5543A4D0B899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497E-CFBF-4E3E-95A7-57602B6D14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AEBD-1E12-4903-B193-5543A4D0B899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497E-CFBF-4E3E-95A7-57602B6D14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8AEBD-1E12-4903-B193-5543A4D0B899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6497E-CFBF-4E3E-95A7-57602B6D14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8AEBD-1E12-4903-B193-5543A4D0B899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6497E-CFBF-4E3E-95A7-57602B6D14F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autismspeaks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0070C0"/>
                </a:solidFill>
                <a:hlinkClick r:id="rId2"/>
              </a:rPr>
              <a:t>Autism Speaks</a:t>
            </a:r>
            <a:endParaRPr lang="en-US" sz="6000" b="1" dirty="0">
              <a:solidFill>
                <a:srgbClr val="0070C0"/>
              </a:solidFill>
            </a:endParaRPr>
          </a:p>
        </p:txBody>
      </p:sp>
      <p:pic>
        <p:nvPicPr>
          <p:cNvPr id="4" name="Picture 3" descr="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7400" y="3048000"/>
            <a:ext cx="4960498" cy="1895475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1066800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Flying High For Michael!</a:t>
            </a:r>
            <a:endParaRPr lang="en-US" sz="48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7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Autism Speaks</vt:lpstr>
      <vt:lpstr>Slide 2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Autism Speaks</dc:title>
  <dc:creator>Sam</dc:creator>
  <cp:lastModifiedBy>Sam</cp:lastModifiedBy>
  <cp:revision>6</cp:revision>
  <dcterms:created xsi:type="dcterms:W3CDTF">2012-05-14T19:19:40Z</dcterms:created>
  <dcterms:modified xsi:type="dcterms:W3CDTF">2012-05-14T20:06:23Z</dcterms:modified>
</cp:coreProperties>
</file>