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48"/>
  </p:notesMasterIdLst>
  <p:handoutMasterIdLst>
    <p:handoutMasterId r:id="rId49"/>
  </p:handoutMasterIdLst>
  <p:sldIdLst>
    <p:sldId id="399" r:id="rId2"/>
    <p:sldId id="401" r:id="rId3"/>
    <p:sldId id="405" r:id="rId4"/>
    <p:sldId id="408" r:id="rId5"/>
    <p:sldId id="409" r:id="rId6"/>
    <p:sldId id="410" r:id="rId7"/>
    <p:sldId id="411" r:id="rId8"/>
    <p:sldId id="412" r:id="rId9"/>
    <p:sldId id="413" r:id="rId10"/>
    <p:sldId id="414" r:id="rId11"/>
    <p:sldId id="441" r:id="rId12"/>
    <p:sldId id="416" r:id="rId13"/>
    <p:sldId id="417" r:id="rId14"/>
    <p:sldId id="418" r:id="rId15"/>
    <p:sldId id="419" r:id="rId16"/>
    <p:sldId id="420" r:id="rId17"/>
    <p:sldId id="421" r:id="rId18"/>
    <p:sldId id="415" r:id="rId19"/>
    <p:sldId id="422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431" r:id="rId29"/>
    <p:sldId id="432" r:id="rId30"/>
    <p:sldId id="433" r:id="rId31"/>
    <p:sldId id="434" r:id="rId32"/>
    <p:sldId id="435" r:id="rId33"/>
    <p:sldId id="436" r:id="rId34"/>
    <p:sldId id="437" r:id="rId35"/>
    <p:sldId id="438" r:id="rId36"/>
    <p:sldId id="439" r:id="rId37"/>
    <p:sldId id="449" r:id="rId38"/>
    <p:sldId id="447" r:id="rId39"/>
    <p:sldId id="442" r:id="rId40"/>
    <p:sldId id="443" r:id="rId41"/>
    <p:sldId id="444" r:id="rId42"/>
    <p:sldId id="445" r:id="rId43"/>
    <p:sldId id="446" r:id="rId44"/>
    <p:sldId id="448" r:id="rId45"/>
    <p:sldId id="451" r:id="rId46"/>
    <p:sldId id="450" r:id="rId4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FFFFCC"/>
    <a:srgbClr val="0000FF"/>
    <a:srgbClr val="66FFFF"/>
    <a:srgbClr val="006600"/>
    <a:srgbClr val="333300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752" autoAdjust="0"/>
    <p:restoredTop sz="94595" autoAdjust="0"/>
  </p:normalViewPr>
  <p:slideViewPr>
    <p:cSldViewPr>
      <p:cViewPr>
        <p:scale>
          <a:sx n="100" d="100"/>
          <a:sy n="100" d="100"/>
        </p:scale>
        <p:origin x="1746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22" y="-96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8" tIns="47424" rIns="94848" bIns="47424" numCol="1" anchor="t" anchorCtr="0" compatLnSpc="1">
            <a:prstTxWarp prst="textNoShape">
              <a:avLst/>
            </a:prstTxWarp>
          </a:bodyPr>
          <a:lstStyle>
            <a:lvl1pPr defTabSz="948498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8" tIns="47424" rIns="94848" bIns="47424" numCol="1" anchor="t" anchorCtr="0" compatLnSpc="1">
            <a:prstTxWarp prst="textNoShape">
              <a:avLst/>
            </a:prstTxWarp>
          </a:bodyPr>
          <a:lstStyle>
            <a:lvl1pPr algn="r" defTabSz="948498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8" tIns="47424" rIns="94848" bIns="47424" numCol="1" anchor="b" anchorCtr="0" compatLnSpc="1">
            <a:prstTxWarp prst="textNoShape">
              <a:avLst/>
            </a:prstTxWarp>
          </a:bodyPr>
          <a:lstStyle>
            <a:lvl1pPr defTabSz="948498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8" tIns="47424" rIns="94848" bIns="47424" numCol="1" anchor="b" anchorCtr="0" compatLnSpc="1">
            <a:prstTxWarp prst="textNoShape">
              <a:avLst/>
            </a:prstTxWarp>
          </a:bodyPr>
          <a:lstStyle>
            <a:lvl1pPr algn="r" defTabSz="948498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1250316-4601-4FEB-9F56-AEA10684A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8" tIns="47424" rIns="94848" bIns="47424" numCol="1" anchor="t" anchorCtr="0" compatLnSpc="1">
            <a:prstTxWarp prst="textNoShape">
              <a:avLst/>
            </a:prstTxWarp>
          </a:bodyPr>
          <a:lstStyle>
            <a:lvl1pPr defTabSz="948498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8" tIns="47424" rIns="94848" bIns="47424" numCol="1" anchor="t" anchorCtr="0" compatLnSpc="1">
            <a:prstTxWarp prst="textNoShape">
              <a:avLst/>
            </a:prstTxWarp>
          </a:bodyPr>
          <a:lstStyle>
            <a:lvl1pPr algn="r" defTabSz="948498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799012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2475"/>
            <a:ext cx="53657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8" tIns="47424" rIns="94848" bIns="474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8" tIns="47424" rIns="94848" bIns="47424" numCol="1" anchor="b" anchorCtr="0" compatLnSpc="1">
            <a:prstTxWarp prst="textNoShape">
              <a:avLst/>
            </a:prstTxWarp>
          </a:bodyPr>
          <a:lstStyle>
            <a:lvl1pPr defTabSz="948498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8" tIns="47424" rIns="94848" bIns="47424" numCol="1" anchor="b" anchorCtr="0" compatLnSpc="1">
            <a:prstTxWarp prst="textNoShape">
              <a:avLst/>
            </a:prstTxWarp>
          </a:bodyPr>
          <a:lstStyle>
            <a:lvl1pPr algn="r" defTabSz="948498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037B0FC-52D5-4C1B-9132-775C745A3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84E2904A-03BC-4AB5-BD97-1696472B3099}" type="slidenum">
              <a:rPr lang="en-US" smtClean="0"/>
              <a:pPr defTabSz="947738"/>
              <a:t>1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0" y="919163"/>
            <a:ext cx="4270375" cy="320357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94424" tIns="45031" rIns="94424" bIns="45031"/>
          <a:lstStyle/>
          <a:p>
            <a:pPr marL="479425" defTabSz="1073150">
              <a:lnSpc>
                <a:spcPct val="80000"/>
              </a:lnSpc>
              <a:spcBef>
                <a:spcPct val="50000"/>
              </a:spcBef>
              <a:buClr>
                <a:srgbClr val="BE3F00"/>
              </a:buClr>
              <a:buFontTx/>
              <a:buChar char="•"/>
            </a:pPr>
            <a:r>
              <a:rPr lang="en-US" b="1" smtClean="0"/>
              <a:t>(There are 136 National Standards.  The Army JROTC curriculum directly supports 74 of them:</a:t>
            </a:r>
            <a:r>
              <a:rPr lang="en-US" smtClean="0"/>
              <a:t> </a:t>
            </a:r>
            <a:r>
              <a:rPr lang="en-US" b="1" smtClean="0"/>
              <a:t>0 - Fine Arts, 0 - Foreign Language, 12 out of 12 Language Arts/Literature, 4 out of 14 Math, 14 out of 14 PE/Health, 1 out of 7 Science, 38 out of 49 Social Science and 5 out of 6 Technology)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2013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2" name="Text Box 15"/>
          <p:cNvSpPr txBox="1">
            <a:spLocks noChangeArrowheads="1"/>
          </p:cNvSpPr>
          <p:nvPr userDrawn="1"/>
        </p:nvSpPr>
        <p:spPr bwMode="auto">
          <a:xfrm>
            <a:off x="1104900" y="1066800"/>
            <a:ext cx="7708900" cy="239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rgbClr val="BE3F00"/>
              </a:buClr>
              <a:defRPr/>
            </a:pPr>
            <a:r>
              <a:rPr lang="en-US" sz="1200" b="1">
                <a:latin typeface="Tahoma" pitchFamily="34" charset="0"/>
              </a:rPr>
              <a:t>“Motivating young people to be better citizens”</a:t>
            </a:r>
          </a:p>
        </p:txBody>
      </p:sp>
      <p:sp>
        <p:nvSpPr>
          <p:cNvPr id="13" name="Line 16"/>
          <p:cNvSpPr>
            <a:spLocks noChangeShapeType="1"/>
          </p:cNvSpPr>
          <p:nvPr userDrawn="1"/>
        </p:nvSpPr>
        <p:spPr bwMode="auto">
          <a:xfrm flipV="1">
            <a:off x="660400" y="990600"/>
            <a:ext cx="8026400" cy="25400"/>
          </a:xfrm>
          <a:prstGeom prst="line">
            <a:avLst/>
          </a:prstGeom>
          <a:noFill/>
          <a:ln w="152400">
            <a:solidFill>
              <a:srgbClr val="C7BA3F"/>
            </a:solidFill>
            <a:round/>
            <a:headEnd/>
            <a:tailEnd/>
          </a:ln>
          <a:effectLst/>
        </p:spPr>
        <p:txBody>
          <a:bodyPr lIns="274320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 flipV="1">
            <a:off x="660400" y="990600"/>
            <a:ext cx="8026400" cy="25400"/>
          </a:xfrm>
          <a:prstGeom prst="line">
            <a:avLst/>
          </a:prstGeom>
          <a:noFill/>
          <a:ln w="104775">
            <a:solidFill>
              <a:srgbClr val="B00626"/>
            </a:solidFill>
            <a:round/>
            <a:headEnd/>
            <a:tailEnd/>
          </a:ln>
          <a:effectLst/>
        </p:spPr>
        <p:txBody>
          <a:bodyPr lIns="274320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15" name="Picture 18" descr="logo.jpg (4676 bytes)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609600"/>
            <a:ext cx="9906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2853"/>
            <a:ext cx="7772400" cy="1556147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0381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FF73D-3F01-4DE5-A658-EC35EC7DA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6C7D5-409E-4840-8FC7-B97CB84A3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416"/>
            <a:ext cx="205740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416"/>
            <a:ext cx="5969000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30853-2A37-4386-A45F-76AAA6116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416"/>
            <a:ext cx="8229600" cy="11406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13200" cy="45303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600200"/>
            <a:ext cx="4013200" cy="45303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6BC5A-6FFF-47C4-8F97-BE253F87C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DD095-D9CA-4AC1-860F-2CE58951A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84" y="290631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939CE-149D-4AAE-8FF1-9547CBDF7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5303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600200"/>
            <a:ext cx="4013200" cy="45303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F34DB-BDD5-4EEC-8BD8-AA4B75D46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085" y="1534716"/>
            <a:ext cx="4040716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085" y="2175272"/>
            <a:ext cx="4040716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4E6B2-82F3-4CC1-B795-4197689C6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85C20-E6F7-43B5-B4B5-5C0C12B90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3D62-2D20-4CAC-9353-427F4C4A5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26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703"/>
            <a:ext cx="30077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65121-1A06-44E7-AC1D-BE4198779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17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17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7608F-DF41-4E71-9DD7-5A08EF892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2013" cy="2949575"/>
            <a:chOff x="0" y="2458"/>
            <a:chExt cx="2142" cy="1858"/>
          </a:xfrm>
        </p:grpSpPr>
        <p:sp>
          <p:nvSpPr>
            <p:cNvPr id="50278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0278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0278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0279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0279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0279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0279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50279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279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279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79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79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7F1BFDD6-CEC9-4901-997A-2D148BD48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02799" name="Text Box 15"/>
          <p:cNvSpPr txBox="1">
            <a:spLocks noChangeArrowheads="1"/>
          </p:cNvSpPr>
          <p:nvPr userDrawn="1"/>
        </p:nvSpPr>
        <p:spPr bwMode="auto">
          <a:xfrm>
            <a:off x="1104900" y="1066800"/>
            <a:ext cx="7708900" cy="239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rgbClr val="BE3F00"/>
              </a:buClr>
              <a:defRPr/>
            </a:pPr>
            <a:r>
              <a:rPr lang="en-US" sz="1200" b="1">
                <a:latin typeface="Tahoma" pitchFamily="34" charset="0"/>
              </a:rPr>
              <a:t>“Motivating young people to be better citizens”</a:t>
            </a:r>
          </a:p>
        </p:txBody>
      </p:sp>
      <p:sp>
        <p:nvSpPr>
          <p:cNvPr id="502800" name="Line 16"/>
          <p:cNvSpPr>
            <a:spLocks noChangeShapeType="1"/>
          </p:cNvSpPr>
          <p:nvPr userDrawn="1"/>
        </p:nvSpPr>
        <p:spPr bwMode="auto">
          <a:xfrm flipV="1">
            <a:off x="660400" y="990600"/>
            <a:ext cx="8026400" cy="25400"/>
          </a:xfrm>
          <a:prstGeom prst="line">
            <a:avLst/>
          </a:prstGeom>
          <a:noFill/>
          <a:ln w="152400">
            <a:solidFill>
              <a:srgbClr val="C7BA3F"/>
            </a:solidFill>
            <a:round/>
            <a:headEnd/>
            <a:tailEnd/>
          </a:ln>
          <a:effectLst/>
        </p:spPr>
        <p:txBody>
          <a:bodyPr lIns="274320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02801" name="Line 17"/>
          <p:cNvSpPr>
            <a:spLocks noChangeShapeType="1"/>
          </p:cNvSpPr>
          <p:nvPr userDrawn="1"/>
        </p:nvSpPr>
        <p:spPr bwMode="auto">
          <a:xfrm flipV="1">
            <a:off x="660400" y="990600"/>
            <a:ext cx="8026400" cy="25400"/>
          </a:xfrm>
          <a:prstGeom prst="line">
            <a:avLst/>
          </a:prstGeom>
          <a:noFill/>
          <a:ln w="104775">
            <a:solidFill>
              <a:srgbClr val="B00626"/>
            </a:solidFill>
            <a:round/>
            <a:headEnd/>
            <a:tailEnd/>
          </a:ln>
          <a:effectLst/>
        </p:spPr>
        <p:txBody>
          <a:bodyPr lIns="274320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1035" name="Picture 18" descr="logo.jpg (4676 bytes)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609600"/>
            <a:ext cx="9906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37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p:transition>
    <p:zoom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sarmyjrotc.com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video" Target="file:///F:\Jrotc%20pictures\2010-2011\Companies\Foxtrot\MVI_0167.AVI" TargetMode="External"/><Relationship Id="rId7" Type="http://schemas.openxmlformats.org/officeDocument/2006/relationships/image" Target="../media/image42.jpeg"/><Relationship Id="rId2" Type="http://schemas.openxmlformats.org/officeDocument/2006/relationships/video" Target="file:///F:\Jrotc%20pictures\2010-2011\Companies\Foxtrot\MVI_0166.AVI" TargetMode="External"/><Relationship Id="rId1" Type="http://schemas.openxmlformats.org/officeDocument/2006/relationships/video" Target="file:///F:\Jrotc%20pictures\2010-2011\Companies\Echo\MVI_0500.AVI" TargetMode="External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4.xml"/><Relationship Id="rId4" Type="http://schemas.openxmlformats.org/officeDocument/2006/relationships/video" Target="file:///F:\Jrotc%20pictures\2010-2011\Companies\Foxtrot\MVI_0169.AVI" TargetMode="External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4C72E0-3310-49A2-9233-2B38A8291882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04834" name="Rectangle 2"/>
          <p:cNvSpPr>
            <a:spLocks noChangeArrowheads="1"/>
          </p:cNvSpPr>
          <p:nvPr/>
        </p:nvSpPr>
        <p:spPr bwMode="auto">
          <a:xfrm>
            <a:off x="457200" y="38100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504836" name="Rectangle 4"/>
          <p:cNvSpPr>
            <a:spLocks noChangeArrowheads="1"/>
          </p:cNvSpPr>
          <p:nvPr/>
        </p:nvSpPr>
        <p:spPr bwMode="auto">
          <a:xfrm>
            <a:off x="381000" y="1295400"/>
            <a:ext cx="8382000" cy="14462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Miami Sunset Silver Knights JROTC Battalion</a:t>
            </a:r>
          </a:p>
        </p:txBody>
      </p:sp>
      <p:sp>
        <p:nvSpPr>
          <p:cNvPr id="504844" name="Text Box 12"/>
          <p:cNvSpPr txBox="1">
            <a:spLocks noChangeArrowheads="1"/>
          </p:cNvSpPr>
          <p:nvPr/>
        </p:nvSpPr>
        <p:spPr bwMode="auto">
          <a:xfrm>
            <a:off x="1828800" y="304800"/>
            <a:ext cx="6096000" cy="369888"/>
          </a:xfrm>
          <a:prstGeom prst="rect">
            <a:avLst/>
          </a:prstGeom>
          <a:solidFill>
            <a:srgbClr val="FFFFCC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Junior Reserve Officers’ Training Corps (JROTC</a:t>
            </a:r>
            <a:r>
              <a:rPr lang="en-US">
                <a:solidFill>
                  <a:schemeClr val="tx2"/>
                </a:solidFill>
                <a:latin typeface="Arial" pitchFamily="34" charset="0"/>
              </a:rPr>
              <a:t>)</a:t>
            </a:r>
          </a:p>
        </p:txBody>
      </p:sp>
      <p:pic>
        <p:nvPicPr>
          <p:cNvPr id="3078" name="Picture 8" descr="IMG_00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667000"/>
            <a:ext cx="2486025" cy="3505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79" name="Picture 10" descr="IMG_0142.JPG"/>
          <p:cNvPicPr>
            <a:picLocks noChangeAspect="1"/>
          </p:cNvPicPr>
          <p:nvPr/>
        </p:nvPicPr>
        <p:blipFill>
          <a:blip r:embed="rId4" cstate="print"/>
          <a:srcRect l="10001" t="10001"/>
          <a:stretch>
            <a:fillRect/>
          </a:stretch>
        </p:blipFill>
        <p:spPr bwMode="auto">
          <a:xfrm>
            <a:off x="152400" y="3429000"/>
            <a:ext cx="2590800" cy="18859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80" name="Picture 9" descr="IMG_0145.JPG"/>
          <p:cNvPicPr>
            <a:picLocks noChangeAspect="1"/>
          </p:cNvPicPr>
          <p:nvPr/>
        </p:nvPicPr>
        <p:blipFill>
          <a:blip r:embed="rId5" cstate="print"/>
          <a:srcRect t="35556"/>
          <a:stretch>
            <a:fillRect/>
          </a:stretch>
        </p:blipFill>
        <p:spPr bwMode="auto">
          <a:xfrm>
            <a:off x="5410200" y="3429000"/>
            <a:ext cx="3581400" cy="17303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62600" y="5562600"/>
            <a:ext cx="27432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hlinkClick r:id="rId6"/>
              </a:rPr>
              <a:t>Click here to go to the JROTC Home Page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</a:p>
        </p:txBody>
      </p:sp>
      <p:pic>
        <p:nvPicPr>
          <p:cNvPr id="12291" name="Picture 7" descr="IMG_05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3597275" cy="26971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292" name="Picture 8" descr="IMG_05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20340">
            <a:off x="5334000" y="1524000"/>
            <a:ext cx="3292475" cy="24685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293" name="Picture 9" descr="IMG_05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880583">
            <a:off x="263525" y="3571875"/>
            <a:ext cx="3181350" cy="23844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294" name="Picture 10" descr="IMG_05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440904">
            <a:off x="4800600" y="3505200"/>
            <a:ext cx="3902075" cy="29257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295" name="Picture 11" descr="IMG_05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41414">
            <a:off x="3733800" y="2819400"/>
            <a:ext cx="2530475" cy="18970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7BA6C-0A89-41A8-B707-B11A918EE64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MVI_050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295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457890"/>
            <a:ext cx="36576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Click the videos</a:t>
            </a:r>
          </a:p>
        </p:txBody>
      </p:sp>
      <p:pic>
        <p:nvPicPr>
          <p:cNvPr id="8" name="MVI_0166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10668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MVI_0167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4038600"/>
            <a:ext cx="4572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MVI_0169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39624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</a:p>
        </p:txBody>
      </p:sp>
      <p:pic>
        <p:nvPicPr>
          <p:cNvPr id="14339" name="Picture 4" descr="IMG_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17552">
            <a:off x="457200" y="1752600"/>
            <a:ext cx="3978275" cy="29829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4340" name="Picture 5" descr="IMG_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45467">
            <a:off x="5349875" y="1574800"/>
            <a:ext cx="3216275" cy="24114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4" descr="IMG_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45909">
            <a:off x="5665788" y="3954463"/>
            <a:ext cx="3048000" cy="2286000"/>
          </a:xfrm>
          <a:prstGeom prst="rect">
            <a:avLst/>
          </a:prstGeom>
          <a:ln w="28575">
            <a:solidFill>
              <a:schemeClr val="accent4">
                <a:lumMod val="90000"/>
              </a:schemeClr>
            </a:solidFill>
          </a:ln>
        </p:spPr>
      </p:pic>
      <p:pic>
        <p:nvPicPr>
          <p:cNvPr id="6" name="Picture 5" descr="IMG_0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538" y="4397375"/>
            <a:ext cx="2819400" cy="2114550"/>
          </a:xfrm>
          <a:prstGeom prst="rect">
            <a:avLst/>
          </a:prstGeom>
          <a:ln w="28575">
            <a:solidFill>
              <a:schemeClr val="accent4">
                <a:lumMod val="90000"/>
              </a:schemeClr>
            </a:solidFill>
          </a:ln>
        </p:spPr>
      </p:pic>
      <p:pic>
        <p:nvPicPr>
          <p:cNvPr id="7" name="Picture 6" descr="IMG_00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301551">
            <a:off x="2995613" y="4424363"/>
            <a:ext cx="2438400" cy="18288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884CC-66F2-4A7D-998A-AC8E13E7F02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5364" name="Picture 4" descr="IMG_00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250964">
            <a:off x="469900" y="1778000"/>
            <a:ext cx="3149600" cy="2362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365" name="Picture 5" descr="IMG_00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219200"/>
            <a:ext cx="2114550" cy="2819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366" name="Picture 6" descr="IMG_0024.JPG"/>
          <p:cNvPicPr>
            <a:picLocks noChangeAspect="1"/>
          </p:cNvPicPr>
          <p:nvPr/>
        </p:nvPicPr>
        <p:blipFill>
          <a:blip r:embed="rId4" cstate="print"/>
          <a:srcRect l="13223" t="9361"/>
          <a:stretch>
            <a:fillRect/>
          </a:stretch>
        </p:blipFill>
        <p:spPr bwMode="auto">
          <a:xfrm>
            <a:off x="152400" y="3886200"/>
            <a:ext cx="1998663" cy="27844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367" name="Picture 7" descr="IMG_002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24566">
            <a:off x="6462713" y="3724275"/>
            <a:ext cx="1974850" cy="26336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368" name="Picture 8" descr="IMG_0026.JPG"/>
          <p:cNvPicPr>
            <a:picLocks noChangeAspect="1"/>
          </p:cNvPicPr>
          <p:nvPr/>
        </p:nvPicPr>
        <p:blipFill>
          <a:blip r:embed="rId6" cstate="print"/>
          <a:srcRect t="21021"/>
          <a:stretch>
            <a:fillRect/>
          </a:stretch>
        </p:blipFill>
        <p:spPr bwMode="auto">
          <a:xfrm rot="1104125">
            <a:off x="3965575" y="1582738"/>
            <a:ext cx="2190750" cy="230663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369" name="Picture 9" descr="IMG_002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4038600"/>
            <a:ext cx="3556000" cy="2667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8110A-48C7-4C48-8A26-08E4E6205E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6388" name="Picture 4" descr="IMG_00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267200"/>
            <a:ext cx="3149600" cy="2362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389" name="Picture 5" descr="IMG_0031.JPG"/>
          <p:cNvPicPr>
            <a:picLocks noChangeAspect="1"/>
          </p:cNvPicPr>
          <p:nvPr/>
        </p:nvPicPr>
        <p:blipFill>
          <a:blip r:embed="rId3" cstate="print"/>
          <a:srcRect b="12421"/>
          <a:stretch>
            <a:fillRect/>
          </a:stretch>
        </p:blipFill>
        <p:spPr bwMode="auto">
          <a:xfrm rot="1449998">
            <a:off x="6743700" y="1508125"/>
            <a:ext cx="1885950" cy="22034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390" name="Picture 6" descr="IMG_00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380531">
            <a:off x="493713" y="1514475"/>
            <a:ext cx="1543050" cy="2057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391" name="Picture 7" descr="IMG_003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581400"/>
            <a:ext cx="4038600" cy="30289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392" name="Picture 8" descr="IMG_003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176211">
            <a:off x="2382838" y="1936750"/>
            <a:ext cx="3352800" cy="2514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8D469-5951-4015-8471-1C61B640690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7412" name="Picture 4" descr="IMG_0048.JPG"/>
          <p:cNvPicPr>
            <a:picLocks noChangeAspect="1"/>
          </p:cNvPicPr>
          <p:nvPr/>
        </p:nvPicPr>
        <p:blipFill>
          <a:blip r:embed="rId2" cstate="print"/>
          <a:srcRect l="19286" t="11429"/>
          <a:stretch>
            <a:fillRect/>
          </a:stretch>
        </p:blipFill>
        <p:spPr bwMode="auto">
          <a:xfrm rot="-1275635">
            <a:off x="482600" y="1811338"/>
            <a:ext cx="2870200" cy="2362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7413" name="Picture 5" descr="IMG_00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14383">
            <a:off x="5538788" y="1728788"/>
            <a:ext cx="3154362" cy="23653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7414" name="Picture 6" descr="IMG_0052.JPG"/>
          <p:cNvPicPr>
            <a:picLocks noChangeAspect="1"/>
          </p:cNvPicPr>
          <p:nvPr/>
        </p:nvPicPr>
        <p:blipFill>
          <a:blip r:embed="rId4" cstate="print"/>
          <a:srcRect l="20454" r="4546"/>
          <a:stretch>
            <a:fillRect/>
          </a:stretch>
        </p:blipFill>
        <p:spPr bwMode="auto">
          <a:xfrm>
            <a:off x="304800" y="4191000"/>
            <a:ext cx="2514600" cy="2514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7415" name="Picture 7" descr="IMG_005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600200"/>
            <a:ext cx="3048000" cy="2286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7416" name="Picture 8" descr="IMG_005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114800"/>
            <a:ext cx="3352800" cy="2514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7417" name="Picture 9" descr="IMG_006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737297">
            <a:off x="3044825" y="4305300"/>
            <a:ext cx="2540000" cy="1905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12A7B-C669-41F6-A53A-1B1C103DA9A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8436" name="Picture 4" descr="IMG_00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898408">
            <a:off x="249238" y="1658938"/>
            <a:ext cx="3124200" cy="23431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8437" name="Picture 5" descr="IMG_0068.JPG"/>
          <p:cNvPicPr>
            <a:picLocks noChangeAspect="1"/>
          </p:cNvPicPr>
          <p:nvPr/>
        </p:nvPicPr>
        <p:blipFill>
          <a:blip r:embed="rId3" cstate="print"/>
          <a:srcRect l="23570" t="17143" r="10001"/>
          <a:stretch>
            <a:fillRect/>
          </a:stretch>
        </p:blipFill>
        <p:spPr bwMode="auto">
          <a:xfrm rot="1275114">
            <a:off x="6340475" y="1571625"/>
            <a:ext cx="2362200" cy="2209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8438" name="Picture 6" descr="IMG_0070.JPG"/>
          <p:cNvPicPr>
            <a:picLocks noChangeAspect="1"/>
          </p:cNvPicPr>
          <p:nvPr/>
        </p:nvPicPr>
        <p:blipFill>
          <a:blip r:embed="rId4" cstate="print"/>
          <a:srcRect l="31232" t="8659" r="18402"/>
          <a:stretch>
            <a:fillRect/>
          </a:stretch>
        </p:blipFill>
        <p:spPr bwMode="auto">
          <a:xfrm rot="-868132">
            <a:off x="388938" y="4502150"/>
            <a:ext cx="1535112" cy="20875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8439" name="Picture 6" descr="IMG_007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86200"/>
            <a:ext cx="3556000" cy="2667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8440" name="Picture 7" descr="IMG_007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4191000"/>
            <a:ext cx="2921000" cy="21907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8441" name="Picture 8" descr="IMG_008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1371600"/>
            <a:ext cx="3352800" cy="2514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43FD2-ACEA-480C-834C-DC4701CDA0E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9460" name="Picture 4" descr="IMG_00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80528">
            <a:off x="427038" y="1779588"/>
            <a:ext cx="2997200" cy="22494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461" name="Picture 5" descr="IMG_05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97557">
            <a:off x="6526213" y="1447800"/>
            <a:ext cx="1900237" cy="253523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462" name="Picture 6" descr="IMG_05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191000"/>
            <a:ext cx="3352800" cy="2514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463" name="Picture 7" descr="IMG_055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973023">
            <a:off x="500063" y="3903663"/>
            <a:ext cx="3200400" cy="24003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464" name="Picture 8" descr="IMG_056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2438400"/>
            <a:ext cx="3276600" cy="24574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IMG_00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07447">
            <a:off x="4413250" y="3235325"/>
            <a:ext cx="3810000" cy="28575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0483" name="Picture 4" descr="IMG_005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75459">
            <a:off x="390525" y="1638300"/>
            <a:ext cx="3352800" cy="2514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Our Highly Motivated Cadets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485" name="Picture 2" descr="IMG_004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962400"/>
            <a:ext cx="3657600" cy="2743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0486" name="Picture 3" descr="IMG_004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371600"/>
            <a:ext cx="3048000" cy="2286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Our Highly Motivated Cadets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92626F-D545-41C6-8DB6-1FE491F983D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1508" name="Picture 5" descr="IMG_006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3454400" cy="2590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1509" name="Picture 6" descr="IMG_007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038600"/>
            <a:ext cx="3581400" cy="26860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1510" name="Picture 7" descr="IMG_007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066800"/>
            <a:ext cx="3860800" cy="2895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1511" name="Picture 8" descr="IMG_007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81400"/>
            <a:ext cx="4191000" cy="31432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249238" y="2228850"/>
            <a:ext cx="5126038" cy="269081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Self-Confidence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Leadership 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Values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Patriotism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Physical Fitness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Believe in Yourself</a:t>
            </a:r>
          </a:p>
        </p:txBody>
      </p:sp>
      <p:sp>
        <p:nvSpPr>
          <p:cNvPr id="5089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00400" y="1943100"/>
            <a:ext cx="6446838" cy="3271838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Rappel &amp; Rock Wall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Swim, Canoe, Archery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Drug Free Life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Leadership Camp 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 Navigation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Confidence Course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Drill Team /Honor Guard / Raiders Team</a:t>
            </a:r>
          </a:p>
          <a:p>
            <a:pPr lvl="1" eaLnBrk="1" hangingPunct="1">
              <a:lnSpc>
                <a:spcPct val="90000"/>
              </a:lnSpc>
              <a:buClr>
                <a:srgbClr val="991C0F"/>
              </a:buClr>
              <a:defRPr/>
            </a:pPr>
            <a:endParaRPr lang="en-US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8933" name="Text Box 5"/>
          <p:cNvSpPr txBox="1">
            <a:spLocks noChangeArrowheads="1"/>
          </p:cNvSpPr>
          <p:nvPr/>
        </p:nvSpPr>
        <p:spPr bwMode="auto">
          <a:xfrm>
            <a:off x="203200" y="1314450"/>
            <a:ext cx="8763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en-US" sz="2400" b="1">
                <a:solidFill>
                  <a:srgbClr val="991C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 Confidence and Character-Building  program that offers</a:t>
            </a:r>
            <a:endParaRPr lang="en-US" sz="2400" b="1">
              <a:latin typeface="Arial" pitchFamily="34" charset="0"/>
            </a:endParaRPr>
          </a:p>
        </p:txBody>
      </p:sp>
      <p:sp>
        <p:nvSpPr>
          <p:cNvPr id="508935" name="Rectangle 7"/>
          <p:cNvSpPr>
            <a:spLocks noChangeArrowheads="1"/>
          </p:cNvSpPr>
          <p:nvPr/>
        </p:nvSpPr>
        <p:spPr bwMode="auto">
          <a:xfrm>
            <a:off x="406400" y="171450"/>
            <a:ext cx="86360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Junior Reserve Officers’ Training Corps – Leadership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Raiders in 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F9D0E-2F5F-49CF-BF0B-CC2D6978E17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2532" name="Picture 5" descr="IMG_0176.JPG"/>
          <p:cNvPicPr>
            <a:picLocks noChangeAspect="1"/>
          </p:cNvPicPr>
          <p:nvPr/>
        </p:nvPicPr>
        <p:blipFill>
          <a:blip r:embed="rId2" cstate="print"/>
          <a:srcRect b="25926"/>
          <a:stretch>
            <a:fillRect/>
          </a:stretch>
        </p:blipFill>
        <p:spPr bwMode="auto">
          <a:xfrm>
            <a:off x="304800" y="1447800"/>
            <a:ext cx="3429000" cy="1905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533" name="Picture 6" descr="IMG_01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86269">
            <a:off x="395288" y="3544888"/>
            <a:ext cx="3759200" cy="2819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534" name="Picture 7" descr="IMG_02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15448">
            <a:off x="5446713" y="1606550"/>
            <a:ext cx="3276600" cy="24574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535" name="Picture 8" descr="IMG_020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038600"/>
            <a:ext cx="3454400" cy="2590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536" name="Picture 9" descr="IMG_020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2743200"/>
            <a:ext cx="2387600" cy="1790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IMG_02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114800"/>
            <a:ext cx="3429000" cy="25717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55" name="Picture 7" descr="IMG_02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50526">
            <a:off x="5826125" y="1627188"/>
            <a:ext cx="2971800" cy="22288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Raiders in 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2A0E9-810F-4E62-BC7F-447108ADEBB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3558" name="Picture 5" descr="IMG_02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61973">
            <a:off x="400050" y="1735138"/>
            <a:ext cx="2946400" cy="2209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59" name="Picture 6" descr="IMG_021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4343400"/>
            <a:ext cx="3149600" cy="2362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60" name="Picture 9" descr="IMG_022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667000"/>
            <a:ext cx="3048000" cy="2286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IMG_0272.JPG"/>
          <p:cNvPicPr>
            <a:picLocks noChangeAspect="1"/>
          </p:cNvPicPr>
          <p:nvPr/>
        </p:nvPicPr>
        <p:blipFill>
          <a:blip r:embed="rId2" cstate="print"/>
          <a:srcRect l="5659" t="5659"/>
          <a:stretch>
            <a:fillRect/>
          </a:stretch>
        </p:blipFill>
        <p:spPr bwMode="auto">
          <a:xfrm>
            <a:off x="4724400" y="3886200"/>
            <a:ext cx="3810000" cy="28575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Raiders in 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7F358-FBC8-451D-AF18-2394F775137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4581" name="Picture 5" descr="IMG_0248.JPG"/>
          <p:cNvPicPr>
            <a:picLocks noChangeAspect="1"/>
          </p:cNvPicPr>
          <p:nvPr/>
        </p:nvPicPr>
        <p:blipFill>
          <a:blip r:embed="rId3" cstate="print"/>
          <a:srcRect t="7500" b="35001"/>
          <a:stretch>
            <a:fillRect/>
          </a:stretch>
        </p:blipFill>
        <p:spPr bwMode="auto">
          <a:xfrm>
            <a:off x="304800" y="1600200"/>
            <a:ext cx="4064000" cy="1752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4582" name="Picture 6" descr="IMG_02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818457">
            <a:off x="431800" y="3451225"/>
            <a:ext cx="3759200" cy="2819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4583" name="Picture 7" descr="IMG_0269.JPG"/>
          <p:cNvPicPr>
            <a:picLocks noChangeAspect="1"/>
          </p:cNvPicPr>
          <p:nvPr/>
        </p:nvPicPr>
        <p:blipFill>
          <a:blip r:embed="rId5" cstate="print"/>
          <a:srcRect b="23245"/>
          <a:stretch>
            <a:fillRect/>
          </a:stretch>
        </p:blipFill>
        <p:spPr bwMode="auto">
          <a:xfrm rot="1659882">
            <a:off x="5540375" y="1790700"/>
            <a:ext cx="3251200" cy="18716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IMG_02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849685">
            <a:off x="2667000" y="2743200"/>
            <a:ext cx="3048000" cy="2286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3" name="Picture 7" descr="IMG_02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307590">
            <a:off x="460375" y="1766888"/>
            <a:ext cx="2971800" cy="22288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Raiders in 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45B52F-3FDA-4A1B-9D5A-BDC3162148D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5606" name="Picture 5" descr="IMG_028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343400"/>
            <a:ext cx="3124200" cy="23431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7" name="Picture 6" descr="IMG_028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143000"/>
            <a:ext cx="3556000" cy="2667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8" name="Picture 8" descr="IMG_029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53182">
            <a:off x="5222875" y="3667125"/>
            <a:ext cx="3505200" cy="26289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IMG_03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267200"/>
            <a:ext cx="3149600" cy="2362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Raiders in 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EDD68A-3F59-4763-8C9D-3BC94740531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6629" name="Picture 3" descr="IMG_029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290348">
            <a:off x="465138" y="1851025"/>
            <a:ext cx="3048000" cy="2286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6630" name="Picture 6" descr="IMG_03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143000"/>
            <a:ext cx="3657600" cy="2743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6631" name="Picture 5" descr="IMG_030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877332">
            <a:off x="5764213" y="3870325"/>
            <a:ext cx="2895600" cy="2171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6632" name="Picture 7" descr="IMG_030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971800"/>
            <a:ext cx="2946400" cy="2209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Raiders in 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CF826-9AEB-400E-AA52-4765210692F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7652" name="Picture 3" descr="IMG_03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3733800" cy="28003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653" name="Picture 4" descr="IMG_03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9521">
            <a:off x="5770563" y="1776413"/>
            <a:ext cx="2895600" cy="2171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654" name="Picture 5" descr="IMG_03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040638">
            <a:off x="4108450" y="3719513"/>
            <a:ext cx="3352800" cy="2514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655" name="Picture 6" descr="IMG_0315.JPG"/>
          <p:cNvPicPr>
            <a:picLocks noChangeAspect="1"/>
          </p:cNvPicPr>
          <p:nvPr/>
        </p:nvPicPr>
        <p:blipFill>
          <a:blip r:embed="rId5" cstate="print"/>
          <a:srcRect l="41463" t="19511" r="19511"/>
          <a:stretch>
            <a:fillRect/>
          </a:stretch>
        </p:blipFill>
        <p:spPr bwMode="auto">
          <a:xfrm>
            <a:off x="4191000" y="1524000"/>
            <a:ext cx="1428750" cy="2209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656" name="Picture 7" descr="IMG_0319.JPG"/>
          <p:cNvPicPr>
            <a:picLocks noChangeAspect="1"/>
          </p:cNvPicPr>
          <p:nvPr/>
        </p:nvPicPr>
        <p:blipFill>
          <a:blip r:embed="rId6" cstate="print"/>
          <a:srcRect l="18420" t="36842" r="21053"/>
          <a:stretch>
            <a:fillRect/>
          </a:stretch>
        </p:blipFill>
        <p:spPr bwMode="auto">
          <a:xfrm>
            <a:off x="152400" y="4495800"/>
            <a:ext cx="1752600" cy="1371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657" name="Picture 8" descr="IMG_0321.JPG"/>
          <p:cNvPicPr>
            <a:picLocks noChangeAspect="1"/>
          </p:cNvPicPr>
          <p:nvPr/>
        </p:nvPicPr>
        <p:blipFill>
          <a:blip r:embed="rId7" cstate="print"/>
          <a:srcRect l="28125" t="8333" r="15625" b="16667"/>
          <a:stretch>
            <a:fillRect/>
          </a:stretch>
        </p:blipFill>
        <p:spPr bwMode="auto">
          <a:xfrm>
            <a:off x="2057400" y="4724400"/>
            <a:ext cx="1905000" cy="1905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Raiders in 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F2575-A252-4A37-A37D-9514F930B0E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8676" name="Picture 3" descr="IMG_03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3810000" cy="28575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8677" name="Picture 4" descr="IMG_03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05200"/>
            <a:ext cx="4267200" cy="3200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8678" name="Picture 5" descr="IMG_035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14285">
            <a:off x="735013" y="3881438"/>
            <a:ext cx="3429000" cy="25717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8679" name="Picture 6" descr="IMG_035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36606">
            <a:off x="5192713" y="1651000"/>
            <a:ext cx="2711450" cy="20351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IMG_03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158334">
            <a:off x="493713" y="3484563"/>
            <a:ext cx="3556000" cy="2667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Raiders in 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91975F-23B3-4FCD-8D50-80C7CEF220F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9701" name="Picture 3" descr="IMG_0382.JPG"/>
          <p:cNvPicPr>
            <a:picLocks noChangeAspect="1"/>
          </p:cNvPicPr>
          <p:nvPr/>
        </p:nvPicPr>
        <p:blipFill>
          <a:blip r:embed="rId3" cstate="print"/>
          <a:srcRect b="29079"/>
          <a:stretch>
            <a:fillRect/>
          </a:stretch>
        </p:blipFill>
        <p:spPr bwMode="auto">
          <a:xfrm>
            <a:off x="152400" y="1371600"/>
            <a:ext cx="3581400" cy="1905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702" name="Picture 4" descr="IMG_0383.JPG"/>
          <p:cNvPicPr>
            <a:picLocks noChangeAspect="1"/>
          </p:cNvPicPr>
          <p:nvPr/>
        </p:nvPicPr>
        <p:blipFill>
          <a:blip r:embed="rId4" cstate="print"/>
          <a:srcRect b="29411"/>
          <a:stretch>
            <a:fillRect/>
          </a:stretch>
        </p:blipFill>
        <p:spPr bwMode="auto">
          <a:xfrm>
            <a:off x="5029200" y="4572000"/>
            <a:ext cx="3886200" cy="2057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703" name="Picture 6" descr="IMG_038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49260">
            <a:off x="5241925" y="1698625"/>
            <a:ext cx="3505200" cy="26289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704" name="Picture 7" descr="IMG_038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2819400"/>
            <a:ext cx="3048000" cy="2286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Raiders in 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3A03C-78E2-4E8B-8DA4-68F720D47D3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0724" name="Picture 3" descr="IMG_03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55465">
            <a:off x="401638" y="1584325"/>
            <a:ext cx="2971800" cy="22288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725" name="Picture 4" descr="IMG_039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267200"/>
            <a:ext cx="3251200" cy="2438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726" name="Picture 5" descr="IMG_0409.JPG"/>
          <p:cNvPicPr>
            <a:picLocks noChangeAspect="1"/>
          </p:cNvPicPr>
          <p:nvPr/>
        </p:nvPicPr>
        <p:blipFill>
          <a:blip r:embed="rId4" cstate="print"/>
          <a:srcRect b="30000"/>
          <a:stretch>
            <a:fillRect/>
          </a:stretch>
        </p:blipFill>
        <p:spPr bwMode="auto">
          <a:xfrm>
            <a:off x="152400" y="4648200"/>
            <a:ext cx="3810000" cy="20002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727" name="Picture 6" descr="IMG_0415.JPG"/>
          <p:cNvPicPr>
            <a:picLocks noChangeAspect="1"/>
          </p:cNvPicPr>
          <p:nvPr/>
        </p:nvPicPr>
        <p:blipFill>
          <a:blip r:embed="rId5" cstate="print"/>
          <a:srcRect b="18700"/>
          <a:stretch>
            <a:fillRect/>
          </a:stretch>
        </p:blipFill>
        <p:spPr bwMode="auto">
          <a:xfrm rot="1318844">
            <a:off x="5653088" y="1658938"/>
            <a:ext cx="3124200" cy="1905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728" name="Picture 7" descr="IMG_0425.JPG"/>
          <p:cNvPicPr>
            <a:picLocks noChangeAspect="1"/>
          </p:cNvPicPr>
          <p:nvPr/>
        </p:nvPicPr>
        <p:blipFill>
          <a:blip r:embed="rId6" cstate="print"/>
          <a:srcRect b="30159"/>
          <a:stretch>
            <a:fillRect/>
          </a:stretch>
        </p:blipFill>
        <p:spPr bwMode="auto">
          <a:xfrm>
            <a:off x="2514600" y="2438400"/>
            <a:ext cx="3636963" cy="1905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Raiders in 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E0AA3-DB5C-4F9D-9D78-D0A1C2E1D77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1748" name="Picture 3" descr="IMG_04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3454400" cy="2590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1749" name="Picture 4" descr="IMG_044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26792">
            <a:off x="5186363" y="1676400"/>
            <a:ext cx="3505200" cy="26289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1750" name="Picture 5" descr="IMG_044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05253">
            <a:off x="552450" y="3043238"/>
            <a:ext cx="4064000" cy="3048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1751" name="Picture 6" descr="IMG_0446.JPG"/>
          <p:cNvPicPr>
            <a:picLocks noChangeAspect="1"/>
          </p:cNvPicPr>
          <p:nvPr/>
        </p:nvPicPr>
        <p:blipFill>
          <a:blip r:embed="rId5" cstate="print"/>
          <a:srcRect t="7272" b="32121"/>
          <a:stretch>
            <a:fillRect/>
          </a:stretch>
        </p:blipFill>
        <p:spPr bwMode="auto">
          <a:xfrm>
            <a:off x="3657600" y="4572000"/>
            <a:ext cx="5181600" cy="2133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52400" y="139700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52400" y="139700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3581400" y="1981200"/>
            <a:ext cx="14478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 smtClean="0">
                <a:solidFill>
                  <a:srgbClr val="FFFF66"/>
                </a:solidFill>
                <a:cs typeface="Times New Roman" pitchFamily="18" charset="0"/>
              </a:rPr>
              <a:t>C/MAJ Hiram Duarte</a:t>
            </a:r>
            <a:endParaRPr lang="en-US" sz="1100" dirty="0">
              <a:solidFill>
                <a:srgbClr val="FFFF66"/>
              </a:solidFill>
            </a:endParaRPr>
          </a:p>
          <a:p>
            <a:pPr algn="ctr"/>
            <a:r>
              <a:rPr lang="en-US" sz="1200" dirty="0">
                <a:solidFill>
                  <a:srgbClr val="FFFF66"/>
                </a:solidFill>
                <a:cs typeface="Times New Roman" pitchFamily="18" charset="0"/>
              </a:rPr>
              <a:t>BXO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5486400" y="1981200"/>
            <a:ext cx="1524000" cy="627063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>
                <a:solidFill>
                  <a:srgbClr val="FFFF66"/>
                </a:solidFill>
                <a:cs typeface="Times New Roman" pitchFamily="18" charset="0"/>
              </a:rPr>
              <a:t>C/CSM Patricia Morales</a:t>
            </a:r>
            <a:endParaRPr lang="en-US" sz="1100" dirty="0">
              <a:solidFill>
                <a:srgbClr val="FFFF66"/>
              </a:solidFill>
            </a:endParaRPr>
          </a:p>
          <a:p>
            <a:pPr algn="ctr"/>
            <a:r>
              <a:rPr lang="en-US" sz="1200" dirty="0">
                <a:solidFill>
                  <a:srgbClr val="FFFF66"/>
                </a:solidFill>
                <a:cs typeface="Times New Roman" pitchFamily="18" charset="0"/>
              </a:rPr>
              <a:t>CMD SGT MAJ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2057400" y="2895600"/>
            <a:ext cx="1524000" cy="762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C/CPT Alexander Zuniga</a:t>
            </a:r>
            <a:br>
              <a:rPr lang="en-US" sz="1200">
                <a:solidFill>
                  <a:srgbClr val="FFFF66"/>
                </a:solidFill>
                <a:cs typeface="Times New Roman" pitchFamily="18" charset="0"/>
              </a:rPr>
            </a:br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Security Officer</a:t>
            </a:r>
            <a:endParaRPr lang="en-US" sz="1100">
              <a:solidFill>
                <a:srgbClr val="FFFF66"/>
              </a:solidFill>
            </a:endParaRPr>
          </a:p>
          <a:p>
            <a:pPr algn="ctr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S2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3657600" y="2895600"/>
            <a:ext cx="1447800" cy="762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C/CPT </a:t>
            </a:r>
            <a:br>
              <a:rPr lang="en-US" sz="1200">
                <a:solidFill>
                  <a:srgbClr val="FFFF66"/>
                </a:solidFill>
                <a:cs typeface="Times New Roman" pitchFamily="18" charset="0"/>
              </a:rPr>
            </a:br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Ops/Training Officer</a:t>
            </a:r>
          </a:p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S3</a:t>
            </a:r>
            <a:endParaRPr lang="en-US" sz="1000">
              <a:solidFill>
                <a:srgbClr val="FFFF66"/>
              </a:solidFill>
              <a:cs typeface="Times New Roman" pitchFamily="18" charset="0"/>
            </a:endParaRPr>
          </a:p>
        </p:txBody>
      </p:sp>
      <p:sp>
        <p:nvSpPr>
          <p:cNvPr id="5128" name="Rectangle 10"/>
          <p:cNvSpPr>
            <a:spLocks noChangeArrowheads="1"/>
          </p:cNvSpPr>
          <p:nvPr/>
        </p:nvSpPr>
        <p:spPr bwMode="auto">
          <a:xfrm>
            <a:off x="5181600" y="2895600"/>
            <a:ext cx="1447800" cy="762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C/CPT Dianelis Olazabal</a:t>
            </a:r>
            <a:br>
              <a:rPr lang="en-US" sz="1200">
                <a:solidFill>
                  <a:srgbClr val="FFFF66"/>
                </a:solidFill>
                <a:cs typeface="Times New Roman" pitchFamily="18" charset="0"/>
              </a:rPr>
            </a:br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Supply Officer</a:t>
            </a:r>
            <a:endParaRPr lang="en-US" sz="1100">
              <a:solidFill>
                <a:srgbClr val="FFFF66"/>
              </a:solidFill>
            </a:endParaRPr>
          </a:p>
          <a:p>
            <a:pPr algn="ctr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S4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29" name="Rectangle 11"/>
          <p:cNvSpPr>
            <a:spLocks noChangeArrowheads="1"/>
          </p:cNvSpPr>
          <p:nvPr/>
        </p:nvSpPr>
        <p:spPr bwMode="auto">
          <a:xfrm>
            <a:off x="1600200" y="3886200"/>
            <a:ext cx="13716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C/CPT Juan Gonzalez</a:t>
            </a:r>
          </a:p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B/CO CDR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30" name="Rectangle 12"/>
          <p:cNvSpPr>
            <a:spLocks noChangeArrowheads="1"/>
          </p:cNvSpPr>
          <p:nvPr/>
        </p:nvSpPr>
        <p:spPr bwMode="auto">
          <a:xfrm>
            <a:off x="3048000" y="3886200"/>
            <a:ext cx="13716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 smtClean="0">
                <a:solidFill>
                  <a:srgbClr val="FFFF66"/>
                </a:solidFill>
                <a:cs typeface="Times New Roman" pitchFamily="18" charset="0"/>
              </a:rPr>
              <a:t>C/MAJ </a:t>
            </a:r>
            <a:r>
              <a:rPr lang="en-US" sz="1200" dirty="0">
                <a:solidFill>
                  <a:srgbClr val="FFFF66"/>
                </a:solidFill>
                <a:cs typeface="Times New Roman" pitchFamily="18" charset="0"/>
              </a:rPr>
              <a:t>Ryan </a:t>
            </a:r>
            <a:r>
              <a:rPr lang="en-US" sz="1200" dirty="0" err="1">
                <a:solidFill>
                  <a:srgbClr val="FFFF66"/>
                </a:solidFill>
                <a:cs typeface="Times New Roman" pitchFamily="18" charset="0"/>
              </a:rPr>
              <a:t>Paredes</a:t>
            </a:r>
            <a:endParaRPr lang="en-US" sz="1100" dirty="0">
              <a:solidFill>
                <a:srgbClr val="FFFF66"/>
              </a:solidFill>
            </a:endParaRPr>
          </a:p>
          <a:p>
            <a:pPr algn="ctr"/>
            <a:r>
              <a:rPr lang="en-US" sz="1200" dirty="0">
                <a:solidFill>
                  <a:srgbClr val="FFFF66"/>
                </a:solidFill>
                <a:cs typeface="Times New Roman" pitchFamily="18" charset="0"/>
              </a:rPr>
              <a:t>C/CO CDR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5131" name="Rectangle 13"/>
          <p:cNvSpPr>
            <a:spLocks noChangeArrowheads="1"/>
          </p:cNvSpPr>
          <p:nvPr/>
        </p:nvSpPr>
        <p:spPr bwMode="auto">
          <a:xfrm>
            <a:off x="4495800" y="3886200"/>
            <a:ext cx="13716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C/CPT John Stansel</a:t>
            </a:r>
            <a:endParaRPr lang="en-US" sz="1100">
              <a:solidFill>
                <a:srgbClr val="FFFFCC"/>
              </a:solidFill>
            </a:endParaRPr>
          </a:p>
          <a:p>
            <a:pPr algn="ctr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D/CO CDR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32" name="Rectangle 14"/>
          <p:cNvSpPr>
            <a:spLocks noChangeArrowheads="1"/>
          </p:cNvSpPr>
          <p:nvPr/>
        </p:nvSpPr>
        <p:spPr bwMode="auto">
          <a:xfrm>
            <a:off x="1600200" y="4648200"/>
            <a:ext cx="1395413" cy="4572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C/1SG Richard Duran</a:t>
            </a:r>
          </a:p>
          <a:p>
            <a:pPr algn="ctr" eaLnBrk="1" hangingPunct="1"/>
            <a:endParaRPr lang="en-US" sz="1100">
              <a:solidFill>
                <a:srgbClr val="FFFF66"/>
              </a:solidFill>
            </a:endParaRPr>
          </a:p>
        </p:txBody>
      </p:sp>
      <p:sp>
        <p:nvSpPr>
          <p:cNvPr id="5133" name="Rectangle 15"/>
          <p:cNvSpPr>
            <a:spLocks noChangeArrowheads="1"/>
          </p:cNvSpPr>
          <p:nvPr/>
        </p:nvSpPr>
        <p:spPr bwMode="auto">
          <a:xfrm>
            <a:off x="3048000" y="4648200"/>
            <a:ext cx="1395413" cy="4572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C/1SG Pedro Cerrate</a:t>
            </a:r>
            <a:endParaRPr lang="en-US" sz="1100">
              <a:solidFill>
                <a:srgbClr val="FFFF66"/>
              </a:solidFill>
            </a:endParaRPr>
          </a:p>
        </p:txBody>
      </p:sp>
      <p:sp>
        <p:nvSpPr>
          <p:cNvPr id="5134" name="Rectangle 16"/>
          <p:cNvSpPr>
            <a:spLocks noChangeArrowheads="1"/>
          </p:cNvSpPr>
          <p:nvPr/>
        </p:nvSpPr>
        <p:spPr bwMode="auto">
          <a:xfrm>
            <a:off x="4495800" y="4648200"/>
            <a:ext cx="1395413" cy="4572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C/1SG Juan Fernandez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35" name="Line 17"/>
          <p:cNvSpPr>
            <a:spLocks noChangeShapeType="1"/>
          </p:cNvSpPr>
          <p:nvPr/>
        </p:nvSpPr>
        <p:spPr bwMode="auto">
          <a:xfrm>
            <a:off x="3962400" y="17526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6" name="Line 20"/>
          <p:cNvSpPr>
            <a:spLocks noChangeShapeType="1"/>
          </p:cNvSpPr>
          <p:nvPr/>
        </p:nvSpPr>
        <p:spPr bwMode="auto">
          <a:xfrm>
            <a:off x="1333500" y="24590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7" name="Line 21"/>
          <p:cNvSpPr>
            <a:spLocks noChangeShapeType="1"/>
          </p:cNvSpPr>
          <p:nvPr/>
        </p:nvSpPr>
        <p:spPr bwMode="auto">
          <a:xfrm>
            <a:off x="2933700" y="24590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8" name="Line 23"/>
          <p:cNvSpPr>
            <a:spLocks noChangeShapeType="1"/>
          </p:cNvSpPr>
          <p:nvPr/>
        </p:nvSpPr>
        <p:spPr bwMode="auto">
          <a:xfrm>
            <a:off x="5905500" y="24590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9" name="Line 24"/>
          <p:cNvSpPr>
            <a:spLocks noChangeShapeType="1"/>
          </p:cNvSpPr>
          <p:nvPr/>
        </p:nvSpPr>
        <p:spPr bwMode="auto">
          <a:xfrm>
            <a:off x="7505700" y="24590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0" name="Line 25"/>
          <p:cNvSpPr>
            <a:spLocks noChangeShapeType="1"/>
          </p:cNvSpPr>
          <p:nvPr/>
        </p:nvSpPr>
        <p:spPr bwMode="auto">
          <a:xfrm>
            <a:off x="1333500" y="4059238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1" name="Line 26"/>
          <p:cNvSpPr>
            <a:spLocks noChangeShapeType="1"/>
          </p:cNvSpPr>
          <p:nvPr/>
        </p:nvSpPr>
        <p:spPr bwMode="auto">
          <a:xfrm>
            <a:off x="1447800" y="4059238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2" name="Line 27"/>
          <p:cNvSpPr>
            <a:spLocks noChangeShapeType="1"/>
          </p:cNvSpPr>
          <p:nvPr/>
        </p:nvSpPr>
        <p:spPr bwMode="auto">
          <a:xfrm>
            <a:off x="1333500" y="40592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3" name="Line 31"/>
          <p:cNvSpPr>
            <a:spLocks noChangeShapeType="1"/>
          </p:cNvSpPr>
          <p:nvPr/>
        </p:nvSpPr>
        <p:spPr bwMode="auto">
          <a:xfrm>
            <a:off x="7391400" y="40592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4" name="Line 33"/>
          <p:cNvSpPr>
            <a:spLocks noChangeShapeType="1"/>
          </p:cNvSpPr>
          <p:nvPr/>
        </p:nvSpPr>
        <p:spPr bwMode="auto">
          <a:xfrm>
            <a:off x="1447800" y="3733800"/>
            <a:ext cx="6172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5" name="Rectangle 34"/>
          <p:cNvSpPr>
            <a:spLocks noChangeArrowheads="1"/>
          </p:cNvSpPr>
          <p:nvPr/>
        </p:nvSpPr>
        <p:spPr bwMode="auto">
          <a:xfrm>
            <a:off x="304800" y="2895600"/>
            <a:ext cx="1676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C/CPT Ana Luna</a:t>
            </a:r>
            <a:br>
              <a:rPr lang="en-US" sz="1200">
                <a:solidFill>
                  <a:srgbClr val="FFFF66"/>
                </a:solidFill>
                <a:cs typeface="Times New Roman" pitchFamily="18" charset="0"/>
              </a:rPr>
            </a:br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Adjutant Officer</a:t>
            </a:r>
            <a:endParaRPr lang="en-US" sz="1100">
              <a:solidFill>
                <a:srgbClr val="FFFF66"/>
              </a:solidFill>
            </a:endParaRPr>
          </a:p>
          <a:p>
            <a:pPr algn="ctr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S1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46" name="Rectangle 35"/>
          <p:cNvSpPr>
            <a:spLocks noChangeArrowheads="1"/>
          </p:cNvSpPr>
          <p:nvPr/>
        </p:nvSpPr>
        <p:spPr bwMode="auto">
          <a:xfrm>
            <a:off x="6705600" y="2895600"/>
            <a:ext cx="1447800" cy="762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C/CPT Carolina Ugaz</a:t>
            </a:r>
            <a:br>
              <a:rPr lang="en-US" sz="1200">
                <a:solidFill>
                  <a:srgbClr val="FFFF66"/>
                </a:solidFill>
                <a:cs typeface="Times New Roman" pitchFamily="18" charset="0"/>
              </a:rPr>
            </a:br>
            <a:r>
              <a:rPr lang="en-US" sz="1000">
                <a:solidFill>
                  <a:srgbClr val="FFFF66"/>
                </a:solidFill>
                <a:cs typeface="Times New Roman" pitchFamily="18" charset="0"/>
              </a:rPr>
              <a:t>Public Affairs Officer</a:t>
            </a:r>
            <a:endParaRPr lang="en-US" sz="1000">
              <a:solidFill>
                <a:srgbClr val="FFFF66"/>
              </a:solidFill>
            </a:endParaRPr>
          </a:p>
          <a:p>
            <a:pPr algn="ctr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S5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47" name="Rectangle 36"/>
          <p:cNvSpPr>
            <a:spLocks noChangeArrowheads="1"/>
          </p:cNvSpPr>
          <p:nvPr/>
        </p:nvSpPr>
        <p:spPr bwMode="auto">
          <a:xfrm>
            <a:off x="152400" y="3886200"/>
            <a:ext cx="13716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C/CPT Bryan Puckett </a:t>
            </a:r>
          </a:p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A/ CO CDR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48" name="Rectangle 37"/>
          <p:cNvSpPr>
            <a:spLocks noChangeArrowheads="1"/>
          </p:cNvSpPr>
          <p:nvPr/>
        </p:nvSpPr>
        <p:spPr bwMode="auto">
          <a:xfrm>
            <a:off x="5943600" y="3886200"/>
            <a:ext cx="13716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C/CPT Jaylis Solivan</a:t>
            </a:r>
            <a:endParaRPr lang="en-US" sz="1100">
              <a:solidFill>
                <a:srgbClr val="FFFF66"/>
              </a:solidFill>
            </a:endParaRPr>
          </a:p>
          <a:p>
            <a:pPr algn="ctr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E/CO CDR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49" name="Rectangle 38"/>
          <p:cNvSpPr>
            <a:spLocks noChangeArrowheads="1"/>
          </p:cNvSpPr>
          <p:nvPr/>
        </p:nvSpPr>
        <p:spPr bwMode="auto">
          <a:xfrm>
            <a:off x="152400" y="4648200"/>
            <a:ext cx="1395413" cy="4572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C/1SG Alvaro Pulido</a:t>
            </a:r>
          </a:p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150" name="Rectangle 39"/>
          <p:cNvSpPr>
            <a:spLocks noChangeArrowheads="1"/>
          </p:cNvSpPr>
          <p:nvPr/>
        </p:nvSpPr>
        <p:spPr bwMode="auto">
          <a:xfrm>
            <a:off x="5943600" y="4648200"/>
            <a:ext cx="1395413" cy="4572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C/1SG 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51" name="Rectangle 40"/>
          <p:cNvSpPr>
            <a:spLocks noChangeArrowheads="1"/>
          </p:cNvSpPr>
          <p:nvPr/>
        </p:nvSpPr>
        <p:spPr bwMode="auto">
          <a:xfrm>
            <a:off x="3581400" y="1371600"/>
            <a:ext cx="1828800" cy="4572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C/LTC Rebecca Olmedo</a:t>
            </a:r>
            <a:endParaRPr lang="en-US" sz="1100">
              <a:solidFill>
                <a:srgbClr val="FFFF66"/>
              </a:solidFill>
            </a:endParaRPr>
          </a:p>
          <a:p>
            <a:pPr algn="ctr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BN CDR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52" name="Rectangle 48"/>
          <p:cNvSpPr>
            <a:spLocks noChangeArrowheads="1"/>
          </p:cNvSpPr>
          <p:nvPr/>
        </p:nvSpPr>
        <p:spPr bwMode="auto">
          <a:xfrm>
            <a:off x="2590800" y="0"/>
            <a:ext cx="3886200" cy="9747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endParaRPr lang="en-US" sz="2000">
              <a:solidFill>
                <a:srgbClr val="FFFF66"/>
              </a:solidFill>
            </a:endParaRPr>
          </a:p>
          <a:p>
            <a:pPr algn="ctr"/>
            <a:r>
              <a:rPr lang="en-US" sz="1400" b="1">
                <a:solidFill>
                  <a:srgbClr val="FFFF66"/>
                </a:solidFill>
              </a:rPr>
              <a:t>Silver Knight Battalion Staff</a:t>
            </a:r>
          </a:p>
          <a:p>
            <a:pPr algn="ctr"/>
            <a:r>
              <a:rPr lang="en-US" sz="1400" b="1">
                <a:solidFill>
                  <a:srgbClr val="FFFF66"/>
                </a:solidFill>
              </a:rPr>
              <a:t>SY 2010-2011</a:t>
            </a:r>
          </a:p>
          <a:p>
            <a:pPr algn="ctr"/>
            <a:endParaRPr lang="en-US" sz="1000" b="1">
              <a:solidFill>
                <a:srgbClr val="FFFF66"/>
              </a:solidFill>
            </a:endParaRPr>
          </a:p>
        </p:txBody>
      </p:sp>
      <p:sp>
        <p:nvSpPr>
          <p:cNvPr id="5153" name="Line 49"/>
          <p:cNvSpPr>
            <a:spLocks noChangeShapeType="1"/>
          </p:cNvSpPr>
          <p:nvPr/>
        </p:nvSpPr>
        <p:spPr bwMode="auto">
          <a:xfrm flipH="1" flipV="1">
            <a:off x="5410200" y="1600200"/>
            <a:ext cx="9144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4" name="Line 51"/>
          <p:cNvSpPr>
            <a:spLocks noChangeShapeType="1"/>
          </p:cNvSpPr>
          <p:nvPr/>
        </p:nvSpPr>
        <p:spPr bwMode="auto">
          <a:xfrm flipH="1" flipV="1">
            <a:off x="4343400" y="1828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5" name="Line 52"/>
          <p:cNvSpPr>
            <a:spLocks noChangeShapeType="1"/>
          </p:cNvSpPr>
          <p:nvPr/>
        </p:nvSpPr>
        <p:spPr bwMode="auto">
          <a:xfrm flipH="1" flipV="1">
            <a:off x="4343400" y="2590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6" name="Line 54"/>
          <p:cNvSpPr>
            <a:spLocks noChangeShapeType="1"/>
          </p:cNvSpPr>
          <p:nvPr/>
        </p:nvSpPr>
        <p:spPr bwMode="auto">
          <a:xfrm flipH="1" flipV="1">
            <a:off x="1066800" y="2743200"/>
            <a:ext cx="3657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7" name="Line 62"/>
          <p:cNvSpPr>
            <a:spLocks noChangeShapeType="1"/>
          </p:cNvSpPr>
          <p:nvPr/>
        </p:nvSpPr>
        <p:spPr bwMode="auto">
          <a:xfrm flipH="1" flipV="1">
            <a:off x="4191000" y="2743200"/>
            <a:ext cx="335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8" name="Line 63"/>
          <p:cNvSpPr>
            <a:spLocks noChangeShapeType="1"/>
          </p:cNvSpPr>
          <p:nvPr/>
        </p:nvSpPr>
        <p:spPr bwMode="auto">
          <a:xfrm flipH="1" flipV="1">
            <a:off x="1066800" y="27432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9" name="Line 64"/>
          <p:cNvSpPr>
            <a:spLocks noChangeShapeType="1"/>
          </p:cNvSpPr>
          <p:nvPr/>
        </p:nvSpPr>
        <p:spPr bwMode="auto">
          <a:xfrm flipH="1" flipV="1">
            <a:off x="2895600" y="27432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0" name="Line 65"/>
          <p:cNvSpPr>
            <a:spLocks noChangeShapeType="1"/>
          </p:cNvSpPr>
          <p:nvPr/>
        </p:nvSpPr>
        <p:spPr bwMode="auto">
          <a:xfrm flipH="1" flipV="1">
            <a:off x="4343400" y="27432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1" name="Line 66"/>
          <p:cNvSpPr>
            <a:spLocks noChangeShapeType="1"/>
          </p:cNvSpPr>
          <p:nvPr/>
        </p:nvSpPr>
        <p:spPr bwMode="auto">
          <a:xfrm flipH="1" flipV="1">
            <a:off x="5867400" y="27432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2" name="Line 67"/>
          <p:cNvSpPr>
            <a:spLocks noChangeShapeType="1"/>
          </p:cNvSpPr>
          <p:nvPr/>
        </p:nvSpPr>
        <p:spPr bwMode="auto">
          <a:xfrm flipH="1" flipV="1">
            <a:off x="7543800" y="27432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3" name="Line 69"/>
          <p:cNvSpPr>
            <a:spLocks noChangeShapeType="1"/>
          </p:cNvSpPr>
          <p:nvPr/>
        </p:nvSpPr>
        <p:spPr bwMode="auto">
          <a:xfrm flipH="1" flipV="1">
            <a:off x="685800" y="3733800"/>
            <a:ext cx="2667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4" name="Line 74"/>
          <p:cNvSpPr>
            <a:spLocks noChangeShapeType="1"/>
          </p:cNvSpPr>
          <p:nvPr/>
        </p:nvSpPr>
        <p:spPr bwMode="auto">
          <a:xfrm flipH="1" flipV="1">
            <a:off x="3352800" y="3733800"/>
            <a:ext cx="335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5" name="Line 76"/>
          <p:cNvSpPr>
            <a:spLocks noChangeShapeType="1"/>
          </p:cNvSpPr>
          <p:nvPr/>
        </p:nvSpPr>
        <p:spPr bwMode="auto">
          <a:xfrm flipH="1" flipV="1">
            <a:off x="2362200" y="3733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6" name="Line 78"/>
          <p:cNvSpPr>
            <a:spLocks noChangeShapeType="1"/>
          </p:cNvSpPr>
          <p:nvPr/>
        </p:nvSpPr>
        <p:spPr bwMode="auto">
          <a:xfrm flipH="1" flipV="1">
            <a:off x="5181600" y="3733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7" name="Line 79"/>
          <p:cNvSpPr>
            <a:spLocks noChangeShapeType="1"/>
          </p:cNvSpPr>
          <p:nvPr/>
        </p:nvSpPr>
        <p:spPr bwMode="auto">
          <a:xfrm flipH="1" flipV="1">
            <a:off x="6629400" y="3733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8" name="Line 80"/>
          <p:cNvSpPr>
            <a:spLocks noChangeShapeType="1"/>
          </p:cNvSpPr>
          <p:nvPr/>
        </p:nvSpPr>
        <p:spPr bwMode="auto">
          <a:xfrm flipH="1" flipV="1">
            <a:off x="3733800" y="3733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9" name="Line 81"/>
          <p:cNvSpPr>
            <a:spLocks noChangeShapeType="1"/>
          </p:cNvSpPr>
          <p:nvPr/>
        </p:nvSpPr>
        <p:spPr bwMode="auto">
          <a:xfrm flipH="1" flipV="1">
            <a:off x="685800" y="3733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0" name="Line 82"/>
          <p:cNvSpPr>
            <a:spLocks noChangeShapeType="1"/>
          </p:cNvSpPr>
          <p:nvPr/>
        </p:nvSpPr>
        <p:spPr bwMode="auto">
          <a:xfrm flipH="1" flipV="1">
            <a:off x="3733800" y="4495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1" name="Line 83"/>
          <p:cNvSpPr>
            <a:spLocks noChangeShapeType="1"/>
          </p:cNvSpPr>
          <p:nvPr/>
        </p:nvSpPr>
        <p:spPr bwMode="auto">
          <a:xfrm flipH="1" flipV="1">
            <a:off x="5181600" y="4495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2" name="Line 84"/>
          <p:cNvSpPr>
            <a:spLocks noChangeShapeType="1"/>
          </p:cNvSpPr>
          <p:nvPr/>
        </p:nvSpPr>
        <p:spPr bwMode="auto">
          <a:xfrm flipH="1" flipV="1">
            <a:off x="6629400" y="4495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3" name="Line 85"/>
          <p:cNvSpPr>
            <a:spLocks noChangeShapeType="1"/>
          </p:cNvSpPr>
          <p:nvPr/>
        </p:nvSpPr>
        <p:spPr bwMode="auto">
          <a:xfrm flipH="1" flipV="1">
            <a:off x="2362200" y="4495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4" name="Rectangle 88"/>
          <p:cNvSpPr>
            <a:spLocks noChangeArrowheads="1"/>
          </p:cNvSpPr>
          <p:nvPr/>
        </p:nvSpPr>
        <p:spPr bwMode="auto">
          <a:xfrm>
            <a:off x="7391400" y="3886200"/>
            <a:ext cx="1392238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C/CPT Julian Acosta</a:t>
            </a:r>
            <a:endParaRPr lang="en-US" sz="1100">
              <a:solidFill>
                <a:srgbClr val="FFFF66"/>
              </a:solidFill>
            </a:endParaRPr>
          </a:p>
          <a:p>
            <a:pPr algn="ctr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F/CO CDR</a:t>
            </a:r>
            <a:endParaRPr lang="en-US">
              <a:solidFill>
                <a:srgbClr val="FFFF66"/>
              </a:solidFill>
            </a:endParaRPr>
          </a:p>
        </p:txBody>
      </p:sp>
      <p:sp>
        <p:nvSpPr>
          <p:cNvPr id="5175" name="Line 89"/>
          <p:cNvSpPr>
            <a:spLocks noChangeShapeType="1"/>
          </p:cNvSpPr>
          <p:nvPr/>
        </p:nvSpPr>
        <p:spPr bwMode="auto">
          <a:xfrm flipH="1" flipV="1">
            <a:off x="8077200" y="3733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6" name="Line 90"/>
          <p:cNvSpPr>
            <a:spLocks noChangeShapeType="1"/>
          </p:cNvSpPr>
          <p:nvPr/>
        </p:nvSpPr>
        <p:spPr bwMode="auto">
          <a:xfrm>
            <a:off x="6705600" y="3733800"/>
            <a:ext cx="1371600" cy="0"/>
          </a:xfrm>
          <a:prstGeom prst="line">
            <a:avLst/>
          </a:prstGeom>
          <a:noFill/>
          <a:ln w="12700" cap="sq">
            <a:solidFill>
              <a:srgbClr val="FFFF99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77" name="Rectangle 39"/>
          <p:cNvSpPr>
            <a:spLocks noChangeArrowheads="1"/>
          </p:cNvSpPr>
          <p:nvPr/>
        </p:nvSpPr>
        <p:spPr bwMode="auto">
          <a:xfrm>
            <a:off x="7391400" y="4648200"/>
            <a:ext cx="1395413" cy="4572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C/1SG </a:t>
            </a:r>
            <a:endParaRPr lang="en-US" sz="1100">
              <a:solidFill>
                <a:srgbClr val="FFFF66"/>
              </a:solidFill>
            </a:endParaRPr>
          </a:p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178" name="Line 85"/>
          <p:cNvSpPr>
            <a:spLocks noChangeShapeType="1"/>
          </p:cNvSpPr>
          <p:nvPr/>
        </p:nvSpPr>
        <p:spPr bwMode="auto">
          <a:xfrm flipH="1" flipV="1">
            <a:off x="762000" y="4495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9" name="Line 84"/>
          <p:cNvSpPr>
            <a:spLocks noChangeShapeType="1"/>
          </p:cNvSpPr>
          <p:nvPr/>
        </p:nvSpPr>
        <p:spPr bwMode="auto">
          <a:xfrm flipH="1" flipV="1">
            <a:off x="8077200" y="44958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0" name="TextBox 60"/>
          <p:cNvSpPr txBox="1">
            <a:spLocks noChangeArrowheads="1"/>
          </p:cNvSpPr>
          <p:nvPr/>
        </p:nvSpPr>
        <p:spPr bwMode="auto">
          <a:xfrm>
            <a:off x="3733800" y="5257800"/>
            <a:ext cx="1447800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FFFF00"/>
                </a:solidFill>
              </a:rPr>
              <a:t>C/CPT</a:t>
            </a:r>
          </a:p>
          <a:p>
            <a:pPr algn="ctr"/>
            <a:r>
              <a:rPr lang="en-US" sz="1200">
                <a:solidFill>
                  <a:srgbClr val="FFFF00"/>
                </a:solidFill>
              </a:rPr>
              <a:t>G/CO CDR</a:t>
            </a:r>
          </a:p>
        </p:txBody>
      </p:sp>
      <p:sp>
        <p:nvSpPr>
          <p:cNvPr id="5181" name="Line 52"/>
          <p:cNvSpPr>
            <a:spLocks noChangeShapeType="1"/>
          </p:cNvSpPr>
          <p:nvPr/>
        </p:nvSpPr>
        <p:spPr bwMode="auto">
          <a:xfrm flipH="1" flipV="1">
            <a:off x="4495800" y="57150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2" name="Rectangle 39"/>
          <p:cNvSpPr>
            <a:spLocks noChangeArrowheads="1"/>
          </p:cNvSpPr>
          <p:nvPr/>
        </p:nvSpPr>
        <p:spPr bwMode="auto">
          <a:xfrm>
            <a:off x="3733800" y="5867400"/>
            <a:ext cx="1447800" cy="4572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C/1SG Jose</a:t>
            </a:r>
          </a:p>
          <a:p>
            <a:pPr algn="ctr" eaLnBrk="1" hangingPunct="1"/>
            <a:r>
              <a:rPr lang="en-US" sz="1200">
                <a:solidFill>
                  <a:srgbClr val="FFFF66"/>
                </a:solidFill>
                <a:cs typeface="Times New Roman" pitchFamily="18" charset="0"/>
              </a:rPr>
              <a:t> Calil</a:t>
            </a:r>
            <a:endParaRPr lang="en-US" sz="1100">
              <a:solidFill>
                <a:srgbClr val="FFFF66"/>
              </a:solidFill>
            </a:endParaRPr>
          </a:p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65" name="Line 49"/>
          <p:cNvSpPr>
            <a:spLocks noChangeShapeType="1"/>
          </p:cNvSpPr>
          <p:nvPr/>
        </p:nvSpPr>
        <p:spPr bwMode="auto">
          <a:xfrm flipH="1" flipV="1">
            <a:off x="6324600" y="1600200"/>
            <a:ext cx="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IMG_01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619500"/>
            <a:ext cx="4114800" cy="30861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2771" name="Picture 4" descr="IMG_009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275694">
            <a:off x="485775" y="3787775"/>
            <a:ext cx="3276600" cy="24574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Drill Team in 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B6E6E-EF8B-4A22-92F6-417CEA685EC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2774" name="Picture 3" descr="IMG_0096.JPG"/>
          <p:cNvPicPr>
            <a:picLocks noChangeAspect="1"/>
          </p:cNvPicPr>
          <p:nvPr/>
        </p:nvPicPr>
        <p:blipFill>
          <a:blip r:embed="rId4" cstate="print"/>
          <a:srcRect b="34885"/>
          <a:stretch>
            <a:fillRect/>
          </a:stretch>
        </p:blipFill>
        <p:spPr bwMode="auto">
          <a:xfrm>
            <a:off x="152400" y="1371600"/>
            <a:ext cx="4368800" cy="2133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2775" name="Picture 5" descr="IMG_010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42134">
            <a:off x="5260975" y="1447800"/>
            <a:ext cx="3454400" cy="2590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Drill Team in 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7EE6CA-6979-4E2F-AA8A-277F5EC9CE1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3796" name="Picture 3" descr="IMG_01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3429000" cy="25717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3797" name="Picture 4" descr="IMG_01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9208">
            <a:off x="5026025" y="1662113"/>
            <a:ext cx="3657600" cy="2743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3798" name="Picture 5" descr="IMG_0108.JPG"/>
          <p:cNvPicPr>
            <a:picLocks noChangeAspect="1"/>
          </p:cNvPicPr>
          <p:nvPr/>
        </p:nvPicPr>
        <p:blipFill>
          <a:blip r:embed="rId4" cstate="print"/>
          <a:srcRect l="27011" t="15517" r="13219" b="12070"/>
          <a:stretch>
            <a:fillRect/>
          </a:stretch>
        </p:blipFill>
        <p:spPr bwMode="auto">
          <a:xfrm>
            <a:off x="304800" y="3429000"/>
            <a:ext cx="1981200" cy="3200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3799" name="Picture 6" descr="IMG_01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038600"/>
            <a:ext cx="3556000" cy="2667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3800" name="Picture 7" descr="IMG_011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281398">
            <a:off x="2084388" y="3556000"/>
            <a:ext cx="3251200" cy="2438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Drill Team in 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FC4AF-D2C2-49F4-AE31-2D6F2F18A27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4820" name="Picture 3" descr="IMG_01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324350"/>
            <a:ext cx="3175000" cy="23812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4821" name="Picture 4" descr="IMG_01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842174">
            <a:off x="412750" y="1749425"/>
            <a:ext cx="3429000" cy="25717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4822" name="Picture 5" descr="IMG_0126.JPG"/>
          <p:cNvPicPr>
            <a:picLocks noChangeAspect="1"/>
          </p:cNvPicPr>
          <p:nvPr/>
        </p:nvPicPr>
        <p:blipFill>
          <a:blip r:embed="rId4" cstate="print"/>
          <a:srcRect l="18182"/>
          <a:stretch>
            <a:fillRect/>
          </a:stretch>
        </p:blipFill>
        <p:spPr bwMode="auto">
          <a:xfrm rot="1773287">
            <a:off x="5775325" y="1655763"/>
            <a:ext cx="2743200" cy="2514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4823" name="Picture 6" descr="IMG_013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343400"/>
            <a:ext cx="3048000" cy="2286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4824" name="Picture 7" descr="IMG_013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819400"/>
            <a:ext cx="2946400" cy="2209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Drill Team in 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BC5A0-4BDD-4B59-BEB7-BF1FE999A09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5844" name="Picture 3" descr="IMG_01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3429000" cy="25717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5845" name="Picture 4" descr="IMG_01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80644">
            <a:off x="5421313" y="1695450"/>
            <a:ext cx="3251200" cy="2438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5846" name="Picture 5" descr="IMG_014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34403">
            <a:off x="471488" y="3838575"/>
            <a:ext cx="3200400" cy="24003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5847" name="Picture 6" descr="IMG_014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886200"/>
            <a:ext cx="3759200" cy="2819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5848" name="Picture 8" descr="IMG_014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2667000"/>
            <a:ext cx="2540000" cy="1905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Drill Team in 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E293B-AE31-479C-A85E-12DCDD8EAB8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6868" name="Picture 3" descr="IMG_01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3733800" cy="28003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6869" name="Picture 4" descr="IMG_01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124200"/>
            <a:ext cx="4775200" cy="3581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Veteran’s Day Ceremony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406E2-18D9-4531-B7E9-3EDA17A8B14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37892" name="Picture 3" descr="IMG_00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3860800" cy="2895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7893" name="Picture 4" descr="IMG_00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0"/>
            <a:ext cx="4038600" cy="29368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7894" name="Picture 6" descr="IMG_00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143000"/>
            <a:ext cx="3733800" cy="28003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7895" name="Picture 5" descr="IMG_000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810000"/>
            <a:ext cx="3886200" cy="29146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Veteran’s Day Ceremony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BFC92-E230-422A-A792-824C0A40F29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38916" name="Picture 4" descr="IMG_0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971800"/>
            <a:ext cx="5080000" cy="3810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17" name="Picture 3" descr="IMG_00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4064000" cy="3048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18" name="Picture 6" descr="IMG_0026.JPG"/>
          <p:cNvPicPr>
            <a:picLocks noChangeAspect="1"/>
          </p:cNvPicPr>
          <p:nvPr/>
        </p:nvPicPr>
        <p:blipFill>
          <a:blip r:embed="rId4" cstate="print"/>
          <a:srcRect t="9677"/>
          <a:stretch>
            <a:fillRect/>
          </a:stretch>
        </p:blipFill>
        <p:spPr bwMode="auto">
          <a:xfrm>
            <a:off x="152400" y="3702050"/>
            <a:ext cx="2514600" cy="30289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Speedway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895BDC-040F-4159-94D5-326174B90E0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40964" name="Picture 3" descr="IMG_01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4876800" cy="3657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0965" name="Picture 4" descr="IMG_01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124200"/>
            <a:ext cx="4800600" cy="36004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Speedway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A1A5B-9D6A-4BAB-BA14-BCBDAF25269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41988" name="Picture 3" descr="IMG_00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86800" cy="53149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Speedway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440CB9-ED49-4E10-A370-A7880AFD47E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43012" name="Picture 3" descr="IMG_00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3505200" cy="26289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3013" name="Picture 4" descr="IMG_004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8" y="1096963"/>
            <a:ext cx="3657600" cy="2743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3014" name="Picture 5" descr="IMG_00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0"/>
            <a:ext cx="3659188" cy="274478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3015" name="Picture 6" descr="IMG_0050.JPG"/>
          <p:cNvPicPr>
            <a:picLocks noChangeAspect="1"/>
          </p:cNvPicPr>
          <p:nvPr/>
        </p:nvPicPr>
        <p:blipFill>
          <a:blip r:embed="rId5" cstate="print"/>
          <a:srcRect t="30000" r="9167"/>
          <a:stretch>
            <a:fillRect/>
          </a:stretch>
        </p:blipFill>
        <p:spPr bwMode="auto">
          <a:xfrm>
            <a:off x="4114800" y="3886200"/>
            <a:ext cx="4862513" cy="28098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41900-919A-4D9B-B227-9651A2F5686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962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/>
              <a:t>Silver Knights JROTC 2010-2011</a:t>
            </a:r>
          </a:p>
        </p:txBody>
      </p:sp>
      <p:pic>
        <p:nvPicPr>
          <p:cNvPr id="6148" name="Picture 2" descr="H:\DCIM\100M1093\100_1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3879850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 descr="H:\DCIM\100M1093\100_1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066800"/>
            <a:ext cx="40084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H:\DCIM\100M1093\100_1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38613"/>
            <a:ext cx="362743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5" descr="H:\DCIM\100M1093\100_12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581400"/>
            <a:ext cx="245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6" descr="H:\DCIM\100M1093\100_12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8775" y="3611563"/>
            <a:ext cx="2435225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IMG_00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066800"/>
            <a:ext cx="2571750" cy="3429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4035" name="Picture 4" descr="IMG_0052.JPG"/>
          <p:cNvPicPr>
            <a:picLocks noChangeAspect="1"/>
          </p:cNvPicPr>
          <p:nvPr/>
        </p:nvPicPr>
        <p:blipFill>
          <a:blip r:embed="rId3" cstate="print"/>
          <a:srcRect l="16364" t="12122" r="7272"/>
          <a:stretch>
            <a:fillRect/>
          </a:stretch>
        </p:blipFill>
        <p:spPr bwMode="auto">
          <a:xfrm rot="-880466">
            <a:off x="450850" y="1427163"/>
            <a:ext cx="3200400" cy="27622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Speedway</a:t>
            </a:r>
            <a:endParaRPr lang="en-US" dirty="0"/>
          </a:p>
        </p:txBody>
      </p:sp>
      <p:pic>
        <p:nvPicPr>
          <p:cNvPr id="44037" name="Picture 3" descr="IMG_0051.JPG"/>
          <p:cNvPicPr>
            <a:picLocks noChangeAspect="1"/>
          </p:cNvPicPr>
          <p:nvPr/>
        </p:nvPicPr>
        <p:blipFill>
          <a:blip r:embed="rId4" cstate="print"/>
          <a:srcRect l="4167" t="27779" r="5000"/>
          <a:stretch>
            <a:fillRect/>
          </a:stretch>
        </p:blipFill>
        <p:spPr bwMode="auto">
          <a:xfrm>
            <a:off x="152400" y="3962400"/>
            <a:ext cx="4471988" cy="2667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4038" name="Picture 5" descr="IMG_0054.JPG"/>
          <p:cNvPicPr>
            <a:picLocks noChangeAspect="1"/>
          </p:cNvPicPr>
          <p:nvPr/>
        </p:nvPicPr>
        <p:blipFill>
          <a:blip r:embed="rId5" cstate="print"/>
          <a:srcRect l="14444" t="20000"/>
          <a:stretch>
            <a:fillRect/>
          </a:stretch>
        </p:blipFill>
        <p:spPr bwMode="auto">
          <a:xfrm>
            <a:off x="5867400" y="1143000"/>
            <a:ext cx="3048000" cy="38004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4039" name="Picture 6" descr="IMG_0059.JPG"/>
          <p:cNvPicPr>
            <a:picLocks noChangeAspect="1"/>
          </p:cNvPicPr>
          <p:nvPr/>
        </p:nvPicPr>
        <p:blipFill>
          <a:blip r:embed="rId6" cstate="print"/>
          <a:srcRect l="25833" t="18889"/>
          <a:stretch>
            <a:fillRect/>
          </a:stretch>
        </p:blipFill>
        <p:spPr bwMode="auto">
          <a:xfrm rot="731305">
            <a:off x="5605463" y="3856038"/>
            <a:ext cx="3048000" cy="250031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Speedway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6CC505-9AA6-4428-A176-48F957A1D80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45060" name="Picture 3" descr="IMG_00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3657600" cy="2743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5061" name="Picture 4" descr="IMG_006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657600" cy="2743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5062" name="Picture 5" descr="IMG_006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886200"/>
            <a:ext cx="3759200" cy="2819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5063" name="Picture 6" descr="IMG_006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86200"/>
            <a:ext cx="3810000" cy="28575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IMG_0074.JPG"/>
          <p:cNvPicPr>
            <a:picLocks noChangeAspect="1"/>
          </p:cNvPicPr>
          <p:nvPr/>
        </p:nvPicPr>
        <p:blipFill>
          <a:blip r:embed="rId2" cstate="print"/>
          <a:srcRect t="15556" r="6667"/>
          <a:stretch>
            <a:fillRect/>
          </a:stretch>
        </p:blipFill>
        <p:spPr bwMode="auto">
          <a:xfrm>
            <a:off x="4114800" y="1066800"/>
            <a:ext cx="4876800" cy="29257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Speedway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8F656F-ADCD-45F3-BD67-1BD4724F3DB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46085" name="Picture 3" descr="IMG_006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3429000" cy="25717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6086" name="Picture 4" descr="IMG_00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733800"/>
            <a:ext cx="3962400" cy="2971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6087" name="Picture 5" descr="IMG_0070.JPG"/>
          <p:cNvPicPr>
            <a:picLocks noChangeAspect="1"/>
          </p:cNvPicPr>
          <p:nvPr/>
        </p:nvPicPr>
        <p:blipFill>
          <a:blip r:embed="rId5" cstate="print"/>
          <a:srcRect t="16667"/>
          <a:stretch>
            <a:fillRect/>
          </a:stretch>
        </p:blipFill>
        <p:spPr bwMode="auto">
          <a:xfrm>
            <a:off x="152400" y="3810000"/>
            <a:ext cx="2606675" cy="2895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6088" name="Picture 6" descr="IMG_007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810000"/>
            <a:ext cx="2114550" cy="2819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Speedway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5925D-653D-40FC-B7B2-A7CFACC0053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47108" name="Picture 3" descr="IMG_0075.JPG"/>
          <p:cNvPicPr>
            <a:picLocks noChangeAspect="1"/>
          </p:cNvPicPr>
          <p:nvPr/>
        </p:nvPicPr>
        <p:blipFill>
          <a:blip r:embed="rId2" cstate="print"/>
          <a:srcRect b="19540"/>
          <a:stretch>
            <a:fillRect/>
          </a:stretch>
        </p:blipFill>
        <p:spPr bwMode="auto">
          <a:xfrm>
            <a:off x="152400" y="1295400"/>
            <a:ext cx="4419600" cy="2667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7109" name="Picture 4" descr="IMG_0085.JPG"/>
          <p:cNvPicPr>
            <a:picLocks noChangeAspect="1"/>
          </p:cNvPicPr>
          <p:nvPr/>
        </p:nvPicPr>
        <p:blipFill>
          <a:blip r:embed="rId3" cstate="print"/>
          <a:srcRect l="15813" t="15422" r="18311"/>
          <a:stretch>
            <a:fillRect/>
          </a:stretch>
        </p:blipFill>
        <p:spPr bwMode="auto">
          <a:xfrm rot="-1247394">
            <a:off x="606425" y="3732213"/>
            <a:ext cx="2730500" cy="26289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7110" name="Picture 5" descr="IMG_008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07570">
            <a:off x="5216525" y="1658938"/>
            <a:ext cx="3454400" cy="2590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7111" name="Picture 6" descr="IMG_009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86200"/>
            <a:ext cx="3733800" cy="28003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IMG_0096.JPG"/>
          <p:cNvPicPr>
            <a:picLocks noChangeAspect="1"/>
          </p:cNvPicPr>
          <p:nvPr/>
        </p:nvPicPr>
        <p:blipFill>
          <a:blip r:embed="rId2" cstate="print"/>
          <a:srcRect l="24815" b="33333"/>
          <a:stretch>
            <a:fillRect/>
          </a:stretch>
        </p:blipFill>
        <p:spPr bwMode="auto">
          <a:xfrm>
            <a:off x="3810000" y="3505200"/>
            <a:ext cx="2743200" cy="32432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Speedway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A648C-A194-461C-9F7E-3F6F1B92A28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48133" name="Picture 3" descr="IMG_00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2590800" cy="3454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8134" name="Picture 4" descr="IMG_0098.JPG"/>
          <p:cNvPicPr>
            <a:picLocks noChangeAspect="1"/>
          </p:cNvPicPr>
          <p:nvPr/>
        </p:nvPicPr>
        <p:blipFill>
          <a:blip r:embed="rId4" cstate="print"/>
          <a:srcRect l="30833" r="20833"/>
          <a:stretch>
            <a:fillRect/>
          </a:stretch>
        </p:blipFill>
        <p:spPr bwMode="auto">
          <a:xfrm>
            <a:off x="6629400" y="3048000"/>
            <a:ext cx="2362200" cy="366553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8135" name="Picture 6" descr="IMG_0097.JPG"/>
          <p:cNvPicPr>
            <a:picLocks noChangeAspect="1"/>
          </p:cNvPicPr>
          <p:nvPr/>
        </p:nvPicPr>
        <p:blipFill>
          <a:blip r:embed="rId5" cstate="print"/>
          <a:srcRect l="23334" r="13333"/>
          <a:stretch>
            <a:fillRect/>
          </a:stretch>
        </p:blipFill>
        <p:spPr bwMode="auto">
          <a:xfrm>
            <a:off x="2895600" y="1295400"/>
            <a:ext cx="2514600" cy="29781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8136" name="Picture 7" descr="IMG_01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191000"/>
            <a:ext cx="3429000" cy="25717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8137" name="Picture 8" descr="IMG_011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1143000"/>
            <a:ext cx="3352800" cy="2209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Zoo Miami</a:t>
            </a:r>
            <a:endParaRPr lang="en-US" dirty="0"/>
          </a:p>
        </p:txBody>
      </p:sp>
      <p:pic>
        <p:nvPicPr>
          <p:cNvPr id="49155" name="Picture 3" descr="IMG_0123.JPG"/>
          <p:cNvPicPr>
            <a:picLocks noChangeAspect="1"/>
          </p:cNvPicPr>
          <p:nvPr/>
        </p:nvPicPr>
        <p:blipFill>
          <a:blip r:embed="rId2" cstate="print"/>
          <a:srcRect l="22034" r="11864"/>
          <a:stretch>
            <a:fillRect/>
          </a:stretch>
        </p:blipFill>
        <p:spPr bwMode="auto">
          <a:xfrm>
            <a:off x="304800" y="1295400"/>
            <a:ext cx="3048000" cy="27670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9156" name="Picture 4" descr="IMG_01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4419600" cy="2743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9157" name="Picture 5" descr="IMG_012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810000"/>
            <a:ext cx="5791200" cy="2895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Zoo Miami</a:t>
            </a:r>
            <a:endParaRPr lang="en-US" dirty="0"/>
          </a:p>
        </p:txBody>
      </p:sp>
      <p:pic>
        <p:nvPicPr>
          <p:cNvPr id="50179" name="Picture 3" descr="IMG_01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3429000" cy="25717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180" name="Picture 4" descr="IMG_01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9400" y="1219200"/>
            <a:ext cx="3556000" cy="2667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181" name="Picture 5" descr="IMG_0132.JPG"/>
          <p:cNvPicPr>
            <a:picLocks noChangeAspect="1"/>
          </p:cNvPicPr>
          <p:nvPr/>
        </p:nvPicPr>
        <p:blipFill>
          <a:blip r:embed="rId4" cstate="print"/>
          <a:srcRect t="24445"/>
          <a:stretch>
            <a:fillRect/>
          </a:stretch>
        </p:blipFill>
        <p:spPr bwMode="auto">
          <a:xfrm>
            <a:off x="1905000" y="3581400"/>
            <a:ext cx="5334000" cy="3022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FA274-CAA7-425C-9F54-C939EA9EBDA1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962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Silver Knights JROTC </a:t>
            </a:r>
          </a:p>
        </p:txBody>
      </p:sp>
      <p:pic>
        <p:nvPicPr>
          <p:cNvPr id="7172" name="Picture 2" descr="H:\DCIM\100M1093\100_1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398145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 descr="H:\DCIM\100M1093\100_1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295400"/>
            <a:ext cx="25146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 descr="H:\DCIM\100M1093\100_1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9225" y="1295400"/>
            <a:ext cx="26447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5" descr="H:\DCIM\100M1093\100_12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50" y="4252913"/>
            <a:ext cx="347345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6" descr="H:\DCIM\100M1093\100_12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403725"/>
            <a:ext cx="317023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8" descr="H:\DCIM\100M1093\100_12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9963" y="4537075"/>
            <a:ext cx="3094037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</a:p>
        </p:txBody>
      </p:sp>
      <p:sp>
        <p:nvSpPr>
          <p:cNvPr id="8195" name="Text Box 8"/>
          <p:cNvSpPr txBox="1">
            <a:spLocks noChangeArrowheads="1"/>
          </p:cNvSpPr>
          <p:nvPr/>
        </p:nvSpPr>
        <p:spPr bwMode="auto">
          <a:xfrm>
            <a:off x="5410200" y="3657600"/>
            <a:ext cx="30480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8196" name="Picture 10" descr="IMG_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3962400" cy="1676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197" name="Picture 11" descr="IMG_0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493643">
            <a:off x="152400" y="2362200"/>
            <a:ext cx="3352800" cy="1676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198" name="Picture 12" descr="IMG_04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94296">
            <a:off x="4876800" y="1447800"/>
            <a:ext cx="3657600" cy="2743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199" name="Picture 13" descr="IMG_04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3886200"/>
            <a:ext cx="4821238" cy="28432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200" name="Picture 14" descr="IMG_04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11844">
            <a:off x="228600" y="3886200"/>
            <a:ext cx="3581400" cy="26860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201" name="Picture 15" descr="IMG_04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67740">
            <a:off x="3429000" y="3048000"/>
            <a:ext cx="2133600" cy="1600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</a:p>
        </p:txBody>
      </p:sp>
      <p:pic>
        <p:nvPicPr>
          <p:cNvPr id="9219" name="Picture 7" descr="IMG_04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3657600" cy="24114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220" name="Picture 8" descr="IMG_04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61452">
            <a:off x="5867400" y="1600200"/>
            <a:ext cx="3048000" cy="19431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221" name="Picture 9" descr="IMG_04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98004">
            <a:off x="228600" y="3886200"/>
            <a:ext cx="3429000" cy="25717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222" name="Picture 10" descr="IMG_04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630738"/>
            <a:ext cx="3124200" cy="222726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223" name="Picture 11" descr="IMG_046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2895600"/>
            <a:ext cx="3505200" cy="2743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</a:p>
        </p:txBody>
      </p:sp>
      <p:pic>
        <p:nvPicPr>
          <p:cNvPr id="10243" name="Picture 7" descr="IMG_0470"/>
          <p:cNvPicPr>
            <a:picLocks noChangeAspect="1" noChangeArrowheads="1"/>
          </p:cNvPicPr>
          <p:nvPr/>
        </p:nvPicPr>
        <p:blipFill>
          <a:blip r:embed="rId2" cstate="print"/>
          <a:srcRect l="38455" t="34969" r="30081" b="30063"/>
          <a:stretch>
            <a:fillRect/>
          </a:stretch>
        </p:blipFill>
        <p:spPr bwMode="auto">
          <a:xfrm>
            <a:off x="533400" y="1295400"/>
            <a:ext cx="3352800" cy="2514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44" name="Picture 8" descr="IMG_04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33482">
            <a:off x="304800" y="3886200"/>
            <a:ext cx="3429000" cy="25717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45" name="Picture 9" descr="IMG_04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03761">
            <a:off x="5029200" y="1676400"/>
            <a:ext cx="3749675" cy="28114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46" name="Picture 10" descr="IMG_04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1573">
            <a:off x="3810000" y="3657600"/>
            <a:ext cx="3886200" cy="29146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JROTC having fun indoors and outdoors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902A2-F222-47F6-9FC9-87616A3E498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1268" name="Picture 8" descr="IMG_04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202122">
            <a:off x="457200" y="1828800"/>
            <a:ext cx="4359275" cy="32686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269" name="Picture 9" descr="IMG_04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70623">
            <a:off x="4419600" y="1676400"/>
            <a:ext cx="4206875" cy="31543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270" name="Picture 10" descr="IMG_04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91327">
            <a:off x="4876800" y="3962400"/>
            <a:ext cx="3505200" cy="26273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271" name="Picture 11" descr="IMG_04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9893">
            <a:off x="304800" y="3962400"/>
            <a:ext cx="3276600" cy="24574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272" name="Picture 13" descr="IMG_05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276600"/>
            <a:ext cx="2454275" cy="18399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4046</TotalTime>
  <Words>426</Words>
  <Application>Microsoft Office PowerPoint</Application>
  <PresentationFormat>On-screen Show (4:3)</PresentationFormat>
  <Paragraphs>141</Paragraphs>
  <Slides>46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Orbit</vt:lpstr>
      <vt:lpstr>Slide 1</vt:lpstr>
      <vt:lpstr>Slide 2</vt:lpstr>
      <vt:lpstr>Slide 3</vt:lpstr>
      <vt:lpstr>Silver Knights JROTC 2010-2011</vt:lpstr>
      <vt:lpstr>Silver Knights JROTC </vt:lpstr>
      <vt:lpstr>JROTC having fun indoors and outdoors</vt:lpstr>
      <vt:lpstr>JROTC having fun indoors and outdoors</vt:lpstr>
      <vt:lpstr>JROTC having fun indoors and outdoors</vt:lpstr>
      <vt:lpstr>JROTC having fun indoors and outdoors</vt:lpstr>
      <vt:lpstr>JROTC having fun indoors and outdoors</vt:lpstr>
      <vt:lpstr>JROTC having fun indoors and outdoors</vt:lpstr>
      <vt:lpstr>JROTC having fun indoors and outdoors</vt:lpstr>
      <vt:lpstr>JROTC having fun indoors and outdoors</vt:lpstr>
      <vt:lpstr>JROTC having fun indoors and outdoors</vt:lpstr>
      <vt:lpstr>JROTC having fun indoors and outdoors</vt:lpstr>
      <vt:lpstr>JROTC having fun indoors and outdoors</vt:lpstr>
      <vt:lpstr>JROTC having fun indoors and outdoors</vt:lpstr>
      <vt:lpstr>Our Highly Motivated Cadets </vt:lpstr>
      <vt:lpstr>Our Highly Motivated Cadets</vt:lpstr>
      <vt:lpstr>Raiders in Action</vt:lpstr>
      <vt:lpstr>Raiders in Action</vt:lpstr>
      <vt:lpstr>Raiders in Action</vt:lpstr>
      <vt:lpstr>Raiders in Action</vt:lpstr>
      <vt:lpstr>Raiders in Action</vt:lpstr>
      <vt:lpstr>Raiders in Action</vt:lpstr>
      <vt:lpstr>Raiders in Action</vt:lpstr>
      <vt:lpstr>Raiders in Action</vt:lpstr>
      <vt:lpstr>Raiders in Action</vt:lpstr>
      <vt:lpstr>Raiders in Action</vt:lpstr>
      <vt:lpstr>Drill Team in Action</vt:lpstr>
      <vt:lpstr>Drill Team in Action</vt:lpstr>
      <vt:lpstr>Drill Team in Action</vt:lpstr>
      <vt:lpstr>Drill Team in Action</vt:lpstr>
      <vt:lpstr>Drill Team in Action</vt:lpstr>
      <vt:lpstr>Veteran’s Day Ceremony</vt:lpstr>
      <vt:lpstr>Veteran’s Day Ceremony</vt:lpstr>
      <vt:lpstr>Speedway</vt:lpstr>
      <vt:lpstr>Speedway</vt:lpstr>
      <vt:lpstr>Speedway</vt:lpstr>
      <vt:lpstr>Speedway</vt:lpstr>
      <vt:lpstr>Speedway</vt:lpstr>
      <vt:lpstr>Speedway</vt:lpstr>
      <vt:lpstr>Speedway</vt:lpstr>
      <vt:lpstr>Speedway</vt:lpstr>
      <vt:lpstr>Zoo Miami</vt:lpstr>
      <vt:lpstr>Zoo Miami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Tito</dc:creator>
  <cp:lastModifiedBy>Tito</cp:lastModifiedBy>
  <cp:revision>510</cp:revision>
  <cp:lastPrinted>2005-06-08T16:45:15Z</cp:lastPrinted>
  <dcterms:created xsi:type="dcterms:W3CDTF">1601-01-01T00:00:00Z</dcterms:created>
  <dcterms:modified xsi:type="dcterms:W3CDTF">2011-12-14T18:09:05Z</dcterms:modified>
</cp:coreProperties>
</file>