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7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7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4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82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4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9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5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2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7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9DD2B-1CCE-40CA-B7C4-B5385817897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ED8E4-8BDF-4FC1-A245-0B5D6A90D7A3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7103"/>
            <a:ext cx="4572000" cy="239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76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sCLDY1NCT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colon15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Robert Colon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Countertenor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5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55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06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err="1" smtClean="0">
                <a:hlinkClick r:id="rId2"/>
              </a:rPr>
              <a:t>Amarilli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mia</a:t>
            </a:r>
            <a:r>
              <a:rPr lang="en-US" dirty="0" smtClean="0">
                <a:hlinkClick r:id="rId2"/>
              </a:rPr>
              <a:t> Bella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3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295 Ainslie Street, Brooklyn, NY 11211</a:t>
            </a:r>
          </a:p>
          <a:p>
            <a:r>
              <a:rPr lang="en-US" dirty="0" smtClean="0"/>
              <a:t>1(917)703-0352</a:t>
            </a:r>
          </a:p>
          <a:p>
            <a:r>
              <a:rPr lang="en-US" dirty="0" smtClean="0">
                <a:hlinkClick r:id="rId2"/>
              </a:rPr>
              <a:t>rcolon15@gmail.com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587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Robert Colon</vt:lpstr>
      <vt:lpstr>Home</vt:lpstr>
      <vt:lpstr>Bio</vt:lpstr>
      <vt:lpstr>Media</vt:lpstr>
      <vt:lpstr>Contact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Adelphi University Labuser</dc:creator>
  <cp:lastModifiedBy>Adelphi University Labuser</cp:lastModifiedBy>
  <cp:revision>12</cp:revision>
  <dcterms:created xsi:type="dcterms:W3CDTF">2014-04-29T14:26:49Z</dcterms:created>
  <dcterms:modified xsi:type="dcterms:W3CDTF">2014-04-29T14:41:55Z</dcterms:modified>
</cp:coreProperties>
</file>