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55" autoAdjust="0"/>
    <p:restoredTop sz="94667" autoAdjust="0"/>
  </p:normalViewPr>
  <p:slideViewPr>
    <p:cSldViewPr>
      <p:cViewPr varScale="1">
        <p:scale>
          <a:sx n="75" d="100"/>
          <a:sy n="75" d="100"/>
        </p:scale>
        <p:origin x="-45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2F7F3-2DF5-4F77-B4A1-9789D36371AB}" type="datetimeFigureOut">
              <a:rPr lang="en-US" smtClean="0"/>
              <a:t>5/3/2009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407A6-6A87-4696-9AC1-1F3BCB40E0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407A6-6A87-4696-9AC1-1F3BCB40E02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407A6-6A87-4696-9AC1-1F3BCB40E02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407A6-6A87-4696-9AC1-1F3BCB40E02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2A20-722B-4652-9C68-4881DC0BEB92}" type="datetimeFigureOut">
              <a:rPr lang="en-US" smtClean="0"/>
              <a:t>5/3/2009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9911-76FB-4310-BE85-D630E16CC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2A20-722B-4652-9C68-4881DC0BEB92}" type="datetimeFigureOut">
              <a:rPr lang="en-US" smtClean="0"/>
              <a:t>5/3/2009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9911-76FB-4310-BE85-D630E16CC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2A20-722B-4652-9C68-4881DC0BEB92}" type="datetimeFigureOut">
              <a:rPr lang="en-US" smtClean="0"/>
              <a:t>5/3/2009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9911-76FB-4310-BE85-D630E16CC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2A20-722B-4652-9C68-4881DC0BEB92}" type="datetimeFigureOut">
              <a:rPr lang="en-US" smtClean="0"/>
              <a:t>5/3/2009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9911-76FB-4310-BE85-D630E16CC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2A20-722B-4652-9C68-4881DC0BEB92}" type="datetimeFigureOut">
              <a:rPr lang="en-US" smtClean="0"/>
              <a:t>5/3/2009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9911-76FB-4310-BE85-D630E16CC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2A20-722B-4652-9C68-4881DC0BEB92}" type="datetimeFigureOut">
              <a:rPr lang="en-US" smtClean="0"/>
              <a:t>5/3/2009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9911-76FB-4310-BE85-D630E16CC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2A20-722B-4652-9C68-4881DC0BEB92}" type="datetimeFigureOut">
              <a:rPr lang="en-US" smtClean="0"/>
              <a:t>5/3/2009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9911-76FB-4310-BE85-D630E16CC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2A20-722B-4652-9C68-4881DC0BEB92}" type="datetimeFigureOut">
              <a:rPr lang="en-US" smtClean="0"/>
              <a:t>5/3/2009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9911-76FB-4310-BE85-D630E16CC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2A20-722B-4652-9C68-4881DC0BEB92}" type="datetimeFigureOut">
              <a:rPr lang="en-US" smtClean="0"/>
              <a:t>5/3/2009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9911-76FB-4310-BE85-D630E16CC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2A20-722B-4652-9C68-4881DC0BEB92}" type="datetimeFigureOut">
              <a:rPr lang="en-US" smtClean="0"/>
              <a:t>5/3/2009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9911-76FB-4310-BE85-D630E16CC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2A20-722B-4652-9C68-4881DC0BEB92}" type="datetimeFigureOut">
              <a:rPr lang="en-US" smtClean="0"/>
              <a:t>5/3/2009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99911-76FB-4310-BE85-D630E16CC6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92A20-722B-4652-9C68-4881DC0BEB92}" type="datetimeFigureOut">
              <a:rPr lang="en-US" smtClean="0"/>
              <a:t>5/3/2009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99911-76FB-4310-BE85-D630E16CC6A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Final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Page Two: Derek Jeter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Derek Jeter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Born: June 26, 1974</a:t>
            </a:r>
          </a:p>
          <a:p>
            <a:r>
              <a:rPr lang="en-US" dirty="0" smtClean="0"/>
              <a:t>Jersey Number: 2</a:t>
            </a:r>
          </a:p>
          <a:p>
            <a:r>
              <a:rPr lang="en-US" dirty="0" smtClean="0"/>
              <a:t>Career Awards:</a:t>
            </a:r>
          </a:p>
          <a:p>
            <a:r>
              <a:rPr lang="en-US" dirty="0" smtClean="0"/>
              <a:t>9x All Star selection (1998, 1999, 2000, 2001, 2002, 2004, 2006, 2007, 2008)</a:t>
            </a:r>
          </a:p>
          <a:p>
            <a:r>
              <a:rPr lang="en-US" dirty="0" smtClean="0"/>
              <a:t>4x World Series champion</a:t>
            </a:r>
          </a:p>
          <a:p>
            <a:r>
              <a:rPr lang="en-US" dirty="0" smtClean="0"/>
              <a:t>3x Gold Glove Award winner (2004, 2005, 2006)</a:t>
            </a:r>
          </a:p>
          <a:p>
            <a:r>
              <a:rPr lang="en-US" dirty="0" smtClean="0"/>
              <a:t>3x Silver Slugger Award winner (2006, 2007, 2008)</a:t>
            </a:r>
          </a:p>
          <a:p>
            <a:endParaRPr lang="en-US" dirty="0"/>
          </a:p>
        </p:txBody>
      </p:sp>
      <p:pic>
        <p:nvPicPr>
          <p:cNvPr id="4" name="Picture 3" descr="Yankees_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381000"/>
            <a:ext cx="2381250" cy="2638425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Stats 1996-Present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Batting Average: .316</a:t>
            </a:r>
          </a:p>
          <a:p>
            <a:r>
              <a:rPr lang="en-US" dirty="0" smtClean="0"/>
              <a:t>Hits: 2560</a:t>
            </a:r>
          </a:p>
          <a:p>
            <a:r>
              <a:rPr lang="en-US" dirty="0" smtClean="0"/>
              <a:t>Home Runs: 210</a:t>
            </a:r>
          </a:p>
          <a:p>
            <a:r>
              <a:rPr lang="en-US" dirty="0" smtClean="0"/>
              <a:t>Runs Batted In: 1013</a:t>
            </a:r>
          </a:p>
        </p:txBody>
      </p:sp>
      <p:pic>
        <p:nvPicPr>
          <p:cNvPr id="4" name="Picture 3" descr="Yankees_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0" y="3733800"/>
            <a:ext cx="2381250" cy="2638425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96</Words>
  <Application>Microsoft Office PowerPoint</Application>
  <PresentationFormat>On-screen Show (4:3)</PresentationFormat>
  <Paragraphs>18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Final Project</vt:lpstr>
      <vt:lpstr>Derek Jeter</vt:lpstr>
      <vt:lpstr>Career Stats 1996-Present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Project</dc:title>
  <dc:creator>Rob Eysel</dc:creator>
  <cp:lastModifiedBy>Rob Eysel</cp:lastModifiedBy>
  <cp:revision>2</cp:revision>
  <dcterms:created xsi:type="dcterms:W3CDTF">2009-05-03T22:28:38Z</dcterms:created>
  <dcterms:modified xsi:type="dcterms:W3CDTF">2009-05-03T22:42:26Z</dcterms:modified>
</cp:coreProperties>
</file>