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6EF92-D61A-45F4-BD37-334D511848A7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C64E-E087-4577-8524-843C47BEE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778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6EF92-D61A-45F4-BD37-334D511848A7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C64E-E087-4577-8524-843C47BEE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290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6EF92-D61A-45F4-BD37-334D511848A7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C64E-E087-4577-8524-843C47BEE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721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6EF92-D61A-45F4-BD37-334D511848A7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C64E-E087-4577-8524-843C47BEE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240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6EF92-D61A-45F4-BD37-334D511848A7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C64E-E087-4577-8524-843C47BEE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525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6EF92-D61A-45F4-BD37-334D511848A7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C64E-E087-4577-8524-843C47BEE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001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6EF92-D61A-45F4-BD37-334D511848A7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C64E-E087-4577-8524-843C47BEE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560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6EF92-D61A-45F4-BD37-334D511848A7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C64E-E087-4577-8524-843C47BEE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174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6EF92-D61A-45F4-BD37-334D511848A7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C64E-E087-4577-8524-843C47BEE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6EF92-D61A-45F4-BD37-334D511848A7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C64E-E087-4577-8524-843C47BEE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330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6EF92-D61A-45F4-BD37-334D511848A7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C64E-E087-4577-8524-843C47BEE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173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6EF92-D61A-45F4-BD37-334D511848A7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0C64E-E087-4577-8524-843C47BEE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396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upanthers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LAX TRAINER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Rachel O’Brien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615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 goal in life is to create your daughter into the most highly professionally trained lacrosse athlete that she can be. I, Rachel O’Brien, can and will make that happen.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936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the lowest price of $65 an Hour your daughter will get a full training session of lax and sweat.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935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About LAX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Lacrosse was invented by the native Americans Many </a:t>
            </a:r>
            <a:r>
              <a:rPr lang="en-US" dirty="0" err="1" smtClean="0"/>
              <a:t>many</a:t>
            </a:r>
            <a:r>
              <a:rPr lang="en-US" dirty="0" smtClean="0"/>
              <a:t> moons ago. They used much different lacrosse sticks than we use today. The game was also very different.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425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my expertise in babysitting, I am good at giving a team my full undivided attention. They will learn not only INDIVIDUALLY, but in a TEAM working environment as well.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807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Adelphi Women's Lacrosse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Adelphi </a:t>
            </a:r>
            <a:r>
              <a:rPr lang="en-US" dirty="0" err="1" smtClean="0"/>
              <a:t>Womens</a:t>
            </a:r>
            <a:r>
              <a:rPr lang="en-US" dirty="0" smtClean="0"/>
              <a:t> lacrosse program has won 6 National Championships</a:t>
            </a:r>
          </a:p>
          <a:p>
            <a:r>
              <a:rPr lang="en-US" dirty="0" smtClean="0"/>
              <a:t>Under the Coach Joe </a:t>
            </a:r>
            <a:r>
              <a:rPr lang="en-US" dirty="0" err="1" smtClean="0"/>
              <a:t>Spilina</a:t>
            </a:r>
            <a:r>
              <a:rPr lang="en-US" dirty="0" smtClean="0"/>
              <a:t>, The team had a 3PEAT from 2009-2011.</a:t>
            </a:r>
          </a:p>
          <a:p>
            <a:r>
              <a:rPr lang="en-US" dirty="0" smtClean="0"/>
              <a:t>Adelphi Also has won The NE10 Conference multiple times </a:t>
            </a:r>
            <a:endParaRPr lang="en-US" dirty="0" smtClean="0"/>
          </a:p>
          <a:p>
            <a:r>
              <a:rPr lang="en-US" dirty="0">
                <a:hlinkClick r:id="rId2"/>
              </a:rPr>
              <a:t>http://www.aupanthers.com/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875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RACHEL O’BRIEN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Played lacrosse since 2003</a:t>
            </a:r>
          </a:p>
          <a:p>
            <a:r>
              <a:rPr lang="en-US" dirty="0" smtClean="0"/>
              <a:t>Played JV and Varsity Lacrosse in </a:t>
            </a:r>
            <a:r>
              <a:rPr lang="en-US" dirty="0" err="1" smtClean="0"/>
              <a:t>HighSchool</a:t>
            </a:r>
            <a:endParaRPr lang="en-US" dirty="0" smtClean="0"/>
          </a:p>
          <a:p>
            <a:r>
              <a:rPr lang="en-US" dirty="0" smtClean="0"/>
              <a:t>Travel Lacrosse on Long Island Express 2012</a:t>
            </a:r>
          </a:p>
          <a:p>
            <a:r>
              <a:rPr lang="en-US" dirty="0" smtClean="0"/>
              <a:t>Plays as a Starting Sophomore at Adelphi University </a:t>
            </a:r>
            <a:r>
              <a:rPr lang="en-US" smtClean="0"/>
              <a:t>on Attack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798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201</Words>
  <Application>Microsoft Office PowerPoint</Application>
  <PresentationFormat>On-screen Show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LAX TRAINER</vt:lpstr>
      <vt:lpstr>MISSION STATEMENT</vt:lpstr>
      <vt:lpstr>PRICING</vt:lpstr>
      <vt:lpstr>About LAX</vt:lpstr>
      <vt:lpstr>TEAM TRAINING</vt:lpstr>
      <vt:lpstr>Adelphi Women's Lacrosse</vt:lpstr>
      <vt:lpstr>RACHEL O’BRIEN</vt:lpstr>
    </vt:vector>
  </TitlesOfParts>
  <Company>Adelphi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LAX TRAINER</dc:title>
  <dc:creator>Kristin Pepper</dc:creator>
  <cp:lastModifiedBy>Adelphi User</cp:lastModifiedBy>
  <cp:revision>3</cp:revision>
  <dcterms:created xsi:type="dcterms:W3CDTF">2014-05-01T15:46:22Z</dcterms:created>
  <dcterms:modified xsi:type="dcterms:W3CDTF">2014-05-13T14:30:54Z</dcterms:modified>
</cp:coreProperties>
</file>