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82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1A6F53-CE68-45BB-BE97-A50A50A34850}" type="datetimeFigureOut">
              <a:rPr lang="en-US" smtClean="0"/>
              <a:t>12/8/2012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4CDB76-597F-4057-A4B0-EA7A770A19D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1A6F53-CE68-45BB-BE97-A50A50A34850}" type="datetimeFigureOut">
              <a:rPr lang="en-US" smtClean="0"/>
              <a:t>12/8/2012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4CDB76-597F-4057-A4B0-EA7A770A19D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1A6F53-CE68-45BB-BE97-A50A50A34850}" type="datetimeFigureOut">
              <a:rPr lang="en-US" smtClean="0"/>
              <a:t>12/8/2012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4CDB76-597F-4057-A4B0-EA7A770A19D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1A6F53-CE68-45BB-BE97-A50A50A34850}" type="datetimeFigureOut">
              <a:rPr lang="en-US" smtClean="0"/>
              <a:t>12/8/2012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4CDB76-597F-4057-A4B0-EA7A770A19D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1A6F53-CE68-45BB-BE97-A50A50A34850}" type="datetimeFigureOut">
              <a:rPr lang="en-US" smtClean="0"/>
              <a:t>12/8/2012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4CDB76-597F-4057-A4B0-EA7A770A19D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1A6F53-CE68-45BB-BE97-A50A50A34850}" type="datetimeFigureOut">
              <a:rPr lang="en-US" smtClean="0"/>
              <a:t>12/8/2012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4CDB76-597F-4057-A4B0-EA7A770A19D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1A6F53-CE68-45BB-BE97-A50A50A34850}" type="datetimeFigureOut">
              <a:rPr lang="en-US" smtClean="0"/>
              <a:t>12/8/2012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4CDB76-597F-4057-A4B0-EA7A770A19D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1A6F53-CE68-45BB-BE97-A50A50A34850}" type="datetimeFigureOut">
              <a:rPr lang="en-US" smtClean="0"/>
              <a:t>12/8/2012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4CDB76-597F-4057-A4B0-EA7A770A19D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1A6F53-CE68-45BB-BE97-A50A50A34850}" type="datetimeFigureOut">
              <a:rPr lang="en-US" smtClean="0"/>
              <a:t>12/8/2012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4CDB76-597F-4057-A4B0-EA7A770A19D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1A6F53-CE68-45BB-BE97-A50A50A34850}" type="datetimeFigureOut">
              <a:rPr lang="en-US" smtClean="0"/>
              <a:t>12/8/2012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4CDB76-597F-4057-A4B0-EA7A770A19D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1A6F53-CE68-45BB-BE97-A50A50A34850}" type="datetimeFigureOut">
              <a:rPr lang="en-US" smtClean="0"/>
              <a:t>12/8/2012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4CDB76-597F-4057-A4B0-EA7A770A19D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1A6F53-CE68-45BB-BE97-A50A50A34850}" type="datetimeFigureOut">
              <a:rPr lang="en-US" smtClean="0"/>
              <a:t>12/8/2012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4CDB76-597F-4057-A4B0-EA7A770A19D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hyperlink" Target="http://www.foodnetwork.com/recipes/alton-brown/baked-macaroni-and-cheese-recipe/index.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470025"/>
          </a:xfrm>
        </p:spPr>
        <p:txBody>
          <a:bodyPr/>
          <a:lstStyle/>
          <a:p>
            <a:r>
              <a:rPr lang="en-US" dirty="0" smtClean="0"/>
              <a:t>MY Favorite Foods</a:t>
            </a:r>
            <a:endParaRPr lang="en-US" dirty="0"/>
          </a:p>
        </p:txBody>
      </p:sp>
      <p:pic>
        <p:nvPicPr>
          <p:cNvPr id="4" name="Picture 3" descr="pizza.png"/>
          <p:cNvPicPr>
            <a:picLocks noChangeAspect="1"/>
          </p:cNvPicPr>
          <p:nvPr/>
        </p:nvPicPr>
        <p:blipFill>
          <a:blip r:embed="rId2" cstate="print"/>
          <a:stretch>
            <a:fillRect/>
          </a:stretch>
        </p:blipFill>
        <p:spPr>
          <a:xfrm>
            <a:off x="1066800" y="2133600"/>
            <a:ext cx="2505075" cy="1828800"/>
          </a:xfrm>
          <a:prstGeom prst="rect">
            <a:avLst/>
          </a:prstGeom>
        </p:spPr>
      </p:pic>
      <p:pic>
        <p:nvPicPr>
          <p:cNvPr id="5" name="Picture 4" descr="mac and cheese.png"/>
          <p:cNvPicPr>
            <a:picLocks noChangeAspect="1"/>
          </p:cNvPicPr>
          <p:nvPr/>
        </p:nvPicPr>
        <p:blipFill>
          <a:blip r:embed="rId3" cstate="print"/>
          <a:stretch>
            <a:fillRect/>
          </a:stretch>
        </p:blipFill>
        <p:spPr>
          <a:xfrm rot="21381183">
            <a:off x="4191000" y="2133600"/>
            <a:ext cx="2333625" cy="1752600"/>
          </a:xfrm>
          <a:prstGeom prst="rect">
            <a:avLst/>
          </a:prstGeom>
        </p:spPr>
      </p:pic>
      <p:pic>
        <p:nvPicPr>
          <p:cNvPr id="6" name="Picture 5" descr="fried chicken.png"/>
          <p:cNvPicPr>
            <a:picLocks noChangeAspect="1"/>
          </p:cNvPicPr>
          <p:nvPr/>
        </p:nvPicPr>
        <p:blipFill>
          <a:blip r:embed="rId4" cstate="print"/>
          <a:stretch>
            <a:fillRect/>
          </a:stretch>
        </p:blipFill>
        <p:spPr>
          <a:xfrm>
            <a:off x="991755" y="4482648"/>
            <a:ext cx="2466975" cy="1857375"/>
          </a:xfrm>
          <a:prstGeom prst="rect">
            <a:avLst/>
          </a:prstGeom>
        </p:spPr>
      </p:pic>
      <p:pic>
        <p:nvPicPr>
          <p:cNvPr id="7" name="Picture 6" descr="lobster.png"/>
          <p:cNvPicPr>
            <a:picLocks noChangeAspect="1"/>
          </p:cNvPicPr>
          <p:nvPr/>
        </p:nvPicPr>
        <p:blipFill>
          <a:blip r:embed="rId5" cstate="print"/>
          <a:stretch>
            <a:fillRect/>
          </a:stretch>
        </p:blipFill>
        <p:spPr>
          <a:xfrm rot="21433344">
            <a:off x="4721206" y="4352639"/>
            <a:ext cx="3143250" cy="1793418"/>
          </a:xfrm>
          <a:prstGeom prst="rect">
            <a:avLst/>
          </a:prstGeom>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down)">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make baked macaroni and cheese</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hlinkClick r:id="rId2"/>
              </a:rPr>
              <a:t>Mac and Cheese Recipe</a:t>
            </a:r>
            <a:endParaRPr lang="en-US" dirty="0" smtClean="0"/>
          </a:p>
          <a:p>
            <a:r>
              <a:rPr lang="en-US" dirty="0" smtClean="0"/>
              <a:t>Instructions:</a:t>
            </a:r>
          </a:p>
          <a:p>
            <a:r>
              <a:rPr lang="en-US" dirty="0" smtClean="0"/>
              <a:t>Preheat oven to 350 degrees F.</a:t>
            </a:r>
          </a:p>
          <a:p>
            <a:r>
              <a:rPr lang="en-US" dirty="0" smtClean="0"/>
              <a:t>In a large pot of boiling, salted water cook the pasta to al dente.</a:t>
            </a:r>
          </a:p>
          <a:p>
            <a:r>
              <a:rPr lang="en-US" dirty="0" smtClean="0"/>
              <a:t>While the pasta is cooking, in a separate pot, melt the butter. Whisk in the flour and mustard and keep it moving for about five minutes. Make sure it's free of lumps. Stir in the milk, onion, bay leaf, and paprika. Simmer for ten minutes and remove the bay leaf.</a:t>
            </a:r>
          </a:p>
          <a:p>
            <a:r>
              <a:rPr lang="en-US" dirty="0" smtClean="0"/>
              <a:t>Temper in the egg. Stir in 3/4 of the cheese. Season with salt and pepper. Fold the macaroni into the mix and pour into a 2-quart casserole dish. Top with remaining cheese.</a:t>
            </a:r>
          </a:p>
          <a:p>
            <a:r>
              <a:rPr lang="en-US" dirty="0" smtClean="0"/>
              <a:t>Melt the butter in a </a:t>
            </a:r>
            <a:r>
              <a:rPr lang="en-US" dirty="0" err="1" smtClean="0"/>
              <a:t>saute</a:t>
            </a:r>
            <a:r>
              <a:rPr lang="en-US" dirty="0" smtClean="0"/>
              <a:t> pan and toss the bread crumbs to coat. Top the macaroni with the bread crumbs. Bake for 30 minutes. Remove from oven and rest for five minutes before serving.</a:t>
            </a:r>
          </a:p>
          <a:p>
            <a:r>
              <a:rPr lang="en-US" dirty="0" smtClean="0"/>
              <a:t>Remember to save leftovers for fried Macaroni and Cheese. </a:t>
            </a:r>
            <a:endParaRPr lang="en-US" smtClean="0"/>
          </a:p>
          <a:p>
            <a:endParaRPr lang="en-US" dirty="0"/>
          </a:p>
        </p:txBody>
      </p:sp>
    </p:spTree>
  </p:cSld>
  <p:clrMapOvr>
    <a:masterClrMapping/>
  </p:clrMapOvr>
  <p:transition>
    <p:dissolv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185</Words>
  <Application>Microsoft Office PowerPoint</Application>
  <PresentationFormat>On-screen Show (4:3)</PresentationFormat>
  <Paragraphs>10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MY Favorite Foods</vt:lpstr>
      <vt:lpstr>How to make baked macaroni and cheese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Favorite Foods</dc:title>
  <dc:creator>kiki</dc:creator>
  <cp:lastModifiedBy>kiki</cp:lastModifiedBy>
  <cp:revision>2</cp:revision>
  <dcterms:created xsi:type="dcterms:W3CDTF">2012-12-08T15:00:48Z</dcterms:created>
  <dcterms:modified xsi:type="dcterms:W3CDTF">2012-12-08T15:15:37Z</dcterms:modified>
</cp:coreProperties>
</file>