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6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C05A59-3FE3-42D3-8B72-6FD3105AA47F}"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2258361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C05A59-3FE3-42D3-8B72-6FD3105AA47F}"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4239757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C05A59-3FE3-42D3-8B72-6FD3105AA47F}"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212350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C05A59-3FE3-42D3-8B72-6FD3105AA47F}"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2856868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C05A59-3FE3-42D3-8B72-6FD3105AA47F}" type="datetimeFigureOut">
              <a:rPr lang="en-US" smtClean="0"/>
              <a:t>8/23/2015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3969978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C05A59-3FE3-42D3-8B72-6FD3105AA47F}" type="datetimeFigureOut">
              <a:rPr lang="en-US" smtClean="0"/>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3439702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C05A59-3FE3-42D3-8B72-6FD3105AA47F}" type="datetimeFigureOut">
              <a:rPr lang="en-US" smtClean="0"/>
              <a:t>8/23/2015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3101876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C05A59-3FE3-42D3-8B72-6FD3105AA47F}" type="datetimeFigureOut">
              <a:rPr lang="en-US" smtClean="0"/>
              <a:t>8/23/2015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94888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C05A59-3FE3-42D3-8B72-6FD3105AA47F}" type="datetimeFigureOut">
              <a:rPr lang="en-US" smtClean="0"/>
              <a:t>8/23/2015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607261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C05A59-3FE3-42D3-8B72-6FD3105AA47F}" type="datetimeFigureOut">
              <a:rPr lang="en-US" smtClean="0"/>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330024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C05A59-3FE3-42D3-8B72-6FD3105AA47F}" type="datetimeFigureOut">
              <a:rPr lang="en-US" smtClean="0"/>
              <a:t>8/23/2015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58B3A-E728-4539-8B28-C67B6D88CD59}" type="slidenum">
              <a:rPr lang="en-US" smtClean="0"/>
              <a:t>‹#›</a:t>
            </a:fld>
            <a:endParaRPr lang="en-US"/>
          </a:p>
        </p:txBody>
      </p:sp>
    </p:spTree>
    <p:extLst>
      <p:ext uri="{BB962C8B-B14F-4D97-AF65-F5344CB8AC3E}">
        <p14:creationId xmlns:p14="http://schemas.microsoft.com/office/powerpoint/2010/main" val="2873366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C05A59-3FE3-42D3-8B72-6FD3105AA47F}" type="datetimeFigureOut">
              <a:rPr lang="en-US" smtClean="0"/>
              <a:t>8/23/2015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158B3A-E728-4539-8B28-C67B6D88CD59}" type="slidenum">
              <a:rPr lang="en-US" smtClean="0"/>
              <a:t>‹#›</a:t>
            </a:fld>
            <a:endParaRPr lang="en-US"/>
          </a:p>
        </p:txBody>
      </p:sp>
    </p:spTree>
    <p:extLst>
      <p:ext uri="{BB962C8B-B14F-4D97-AF65-F5344CB8AC3E}">
        <p14:creationId xmlns:p14="http://schemas.microsoft.com/office/powerpoint/2010/main" val="2408609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Using Racket to Display your puzzle</a:t>
            </a:r>
            <a:endParaRPr lang="en-US" dirty="0"/>
          </a:p>
        </p:txBody>
      </p:sp>
      <p:sp>
        <p:nvSpPr>
          <p:cNvPr id="3" name="Subtitle 2"/>
          <p:cNvSpPr>
            <a:spLocks noGrp="1"/>
          </p:cNvSpPr>
          <p:nvPr>
            <p:ph type="subTitle" idx="1"/>
          </p:nvPr>
        </p:nvSpPr>
        <p:spPr/>
        <p:txBody>
          <a:bodyPr/>
          <a:lstStyle/>
          <a:p>
            <a:r>
              <a:rPr lang="en-US" dirty="0" smtClean="0"/>
              <a:t>Pepper</a:t>
            </a:r>
            <a:endParaRPr lang="en-US" dirty="0"/>
          </a:p>
        </p:txBody>
      </p:sp>
    </p:spTree>
    <p:extLst>
      <p:ext uri="{BB962C8B-B14F-4D97-AF65-F5344CB8AC3E}">
        <p14:creationId xmlns:p14="http://schemas.microsoft.com/office/powerpoint/2010/main" val="105802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Picture Functions</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pPr marL="0" indent="0">
              <a:buNone/>
            </a:pPr>
            <a:r>
              <a:rPr lang="en-US" sz="2000" dirty="0"/>
              <a:t>Pictures (must add  (require picturing-programs)</a:t>
            </a:r>
          </a:p>
          <a:p>
            <a:pPr lvl="0"/>
            <a:r>
              <a:rPr lang="en-US" sz="2000" dirty="0"/>
              <a:t>make filled rectangle: (rectangle length width </a:t>
            </a:r>
            <a:r>
              <a:rPr lang="en-US" sz="2000" dirty="0" err="1"/>
              <a:t>fillMode</a:t>
            </a:r>
            <a:r>
              <a:rPr lang="en-US" sz="2000" dirty="0"/>
              <a:t> color) ex: (rectangle 10 30 "outline" "red")  or (rectangle 10 30 "solid" "black")</a:t>
            </a:r>
          </a:p>
          <a:p>
            <a:pPr lvl="0"/>
            <a:r>
              <a:rPr lang="en-US" sz="2000" dirty="0"/>
              <a:t>make   circle: (circle radius </a:t>
            </a:r>
            <a:r>
              <a:rPr lang="en-US" sz="2000" dirty="0" err="1"/>
              <a:t>fillMode</a:t>
            </a:r>
            <a:r>
              <a:rPr lang="en-US" sz="2000" dirty="0"/>
              <a:t> color) ex: (circle 30 "solid" "yellow")</a:t>
            </a:r>
          </a:p>
          <a:p>
            <a:pPr lvl="0"/>
            <a:r>
              <a:rPr lang="en-US" sz="2000" dirty="0"/>
              <a:t>make picture of text: (text string font color)  ex: (text "words to become pic" 12 "black") </a:t>
            </a:r>
          </a:p>
          <a:p>
            <a:pPr lvl="0"/>
            <a:r>
              <a:rPr lang="en-US" sz="2000" dirty="0"/>
              <a:t>place two pictures one under the other: (above pic1 pic2) ex: (above (circle 30) (circle 50))</a:t>
            </a:r>
          </a:p>
          <a:p>
            <a:pPr lvl="0"/>
            <a:r>
              <a:rPr lang="en-US" sz="2000" dirty="0"/>
              <a:t>place two pictures next to each other: (beside pic1 pic2) ex: (beside  (circle 30) (circle 50))</a:t>
            </a:r>
          </a:p>
          <a:p>
            <a:pPr lvl="0"/>
            <a:r>
              <a:rPr lang="en-US" sz="2000" dirty="0"/>
              <a:t>place one picture on top of another: (overlay </a:t>
            </a:r>
            <a:r>
              <a:rPr lang="en-US" sz="2000" dirty="0" err="1"/>
              <a:t>overlayPic</a:t>
            </a:r>
            <a:r>
              <a:rPr lang="en-US" sz="2000" dirty="0"/>
              <a:t>  </a:t>
            </a:r>
            <a:r>
              <a:rPr lang="en-US" sz="2000" dirty="0" err="1"/>
              <a:t>basePic</a:t>
            </a:r>
            <a:r>
              <a:rPr lang="en-US" sz="2000" dirty="0"/>
              <a:t>) ex:  (overlay (circle 30 "solid" "red") (circle 50 "outline" "black"))</a:t>
            </a:r>
          </a:p>
          <a:p>
            <a:pPr lvl="0"/>
            <a:r>
              <a:rPr lang="en-US" sz="2000" dirty="0"/>
              <a:t>place one picture on top at a certain point (overlay/</a:t>
            </a:r>
            <a:r>
              <a:rPr lang="en-US" sz="2000" dirty="0" err="1"/>
              <a:t>xy</a:t>
            </a:r>
            <a:r>
              <a:rPr lang="en-US" sz="2000" dirty="0"/>
              <a:t> </a:t>
            </a:r>
            <a:r>
              <a:rPr lang="en-US" sz="2000" dirty="0" err="1"/>
              <a:t>overlayPic</a:t>
            </a:r>
            <a:r>
              <a:rPr lang="en-US" sz="2000" dirty="0"/>
              <a:t> x y </a:t>
            </a:r>
            <a:r>
              <a:rPr lang="en-US" sz="2000" dirty="0" err="1"/>
              <a:t>basePic</a:t>
            </a:r>
            <a:r>
              <a:rPr lang="en-US" sz="2000" dirty="0"/>
              <a:t>) ex: (overlay/</a:t>
            </a:r>
            <a:r>
              <a:rPr lang="en-US" sz="2000" dirty="0" err="1"/>
              <a:t>xy</a:t>
            </a:r>
            <a:r>
              <a:rPr lang="en-US" sz="2000" dirty="0"/>
              <a:t> (circle 30 "solid" "red")  30 10 (circle 50 "outline" "black"))</a:t>
            </a:r>
          </a:p>
          <a:p>
            <a:endParaRPr lang="en-US" dirty="0"/>
          </a:p>
        </p:txBody>
      </p:sp>
    </p:spTree>
    <p:extLst>
      <p:ext uri="{BB962C8B-B14F-4D97-AF65-F5344CB8AC3E}">
        <p14:creationId xmlns:p14="http://schemas.microsoft.com/office/powerpoint/2010/main" val="3781199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File Input / Output</a:t>
            </a:r>
          </a:p>
        </p:txBody>
      </p:sp>
      <p:sp>
        <p:nvSpPr>
          <p:cNvPr id="16387" name="Content Placeholder 2"/>
          <p:cNvSpPr>
            <a:spLocks noGrp="1"/>
          </p:cNvSpPr>
          <p:nvPr>
            <p:ph idx="1"/>
          </p:nvPr>
        </p:nvSpPr>
        <p:spPr/>
        <p:txBody>
          <a:bodyPr/>
          <a:lstStyle/>
          <a:p>
            <a:r>
              <a:rPr lang="en-US" altLang="en-US" sz="2400" smtClean="0"/>
              <a:t>A port is similar to a file descriptor in unix</a:t>
            </a:r>
          </a:p>
          <a:p>
            <a:r>
              <a:rPr lang="en-US" altLang="en-US" sz="2400" smtClean="0"/>
              <a:t>open a port to connect to a new file: (define out-port (open-output-file "myfolder/tmp.txt"))</a:t>
            </a:r>
          </a:p>
          <a:p>
            <a:r>
              <a:rPr lang="en-US" altLang="en-US" sz="2400" smtClean="0"/>
              <a:t>open a port to connect to an existing file in prep for appending: (define out-port (open-output-file "myfolder/tmp.txt" #:exists 'append))</a:t>
            </a:r>
          </a:p>
          <a:p>
            <a:r>
              <a:rPr lang="en-US" altLang="en-US" sz="2400" smtClean="0"/>
              <a:t>open a port to connect to an existing file to read it: (define in-port (open-input-file "myfolder/tmp.txt"))</a:t>
            </a:r>
          </a:p>
          <a:p>
            <a:r>
              <a:rPr lang="en-US" altLang="en-US" sz="2400" smtClean="0"/>
              <a:t>read from an open file : (displayln (read-line in-port))</a:t>
            </a:r>
          </a:p>
          <a:p>
            <a:r>
              <a:rPr lang="en-US" altLang="en-US" sz="2400" smtClean="0"/>
              <a:t>write to the open file: (displayln "hi" out-port)</a:t>
            </a:r>
          </a:p>
          <a:p>
            <a:r>
              <a:rPr lang="en-US" altLang="en-US" sz="2400" smtClean="0"/>
              <a:t>close the output file : (close-output-port out-port)</a:t>
            </a:r>
          </a:p>
          <a:p>
            <a:r>
              <a:rPr lang="en-US" altLang="en-US" sz="2400" smtClean="0"/>
              <a:t>close the input file: (close-input-port in-port)</a:t>
            </a:r>
          </a:p>
          <a:p>
            <a:pPr eaLnBrk="1" hangingPunct="1"/>
            <a:endParaRPr lang="en-US" altLang="en-US" smtClean="0"/>
          </a:p>
        </p:txBody>
      </p:sp>
    </p:spTree>
    <p:extLst>
      <p:ext uri="{BB962C8B-B14F-4D97-AF65-F5344CB8AC3E}">
        <p14:creationId xmlns:p14="http://schemas.microsoft.com/office/powerpoint/2010/main" val="626458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Reading through a file</a:t>
            </a:r>
            <a:endParaRPr lang="en-US" dirty="0"/>
          </a:p>
        </p:txBody>
      </p:sp>
      <p:sp>
        <p:nvSpPr>
          <p:cNvPr id="3" name="Content Placeholder 2"/>
          <p:cNvSpPr>
            <a:spLocks noGrp="1"/>
          </p:cNvSpPr>
          <p:nvPr>
            <p:ph idx="1"/>
          </p:nvPr>
        </p:nvSpPr>
        <p:spPr>
          <a:xfrm>
            <a:off x="381000" y="914400"/>
            <a:ext cx="8229600" cy="4525963"/>
          </a:xfrm>
        </p:spPr>
        <p:txBody>
          <a:bodyPr/>
          <a:lstStyle/>
          <a:p>
            <a:pPr lvl="0"/>
            <a:r>
              <a:rPr lang="en-US" sz="2400" dirty="0"/>
              <a:t>Create a function that handles one line from the file. Either split the line using a list created from the line ( string-split) or remove the end of line characters (string-replace) and use the entire line as a string. To use pictures, remember (require picturing-programs)</a:t>
            </a:r>
          </a:p>
          <a:p>
            <a:pPr marL="400050" lvl="1" indent="0">
              <a:buNone/>
            </a:pPr>
            <a:r>
              <a:rPr lang="en-US" sz="2000" dirty="0"/>
              <a:t>(define ( </a:t>
            </a:r>
            <a:r>
              <a:rPr lang="en-US" sz="2000" dirty="0" err="1"/>
              <a:t>handleline</a:t>
            </a:r>
            <a:r>
              <a:rPr lang="en-US" sz="2000" dirty="0"/>
              <a:t> line pic)</a:t>
            </a:r>
          </a:p>
          <a:p>
            <a:pPr marL="400050" lvl="1" indent="0">
              <a:buNone/>
            </a:pPr>
            <a:r>
              <a:rPr lang="en-US" sz="2000" dirty="0"/>
              <a:t>  (let* ([ </a:t>
            </a:r>
            <a:r>
              <a:rPr lang="en-US" sz="2000" dirty="0" err="1"/>
              <a:t>mystrings</a:t>
            </a:r>
            <a:r>
              <a:rPr lang="en-US" sz="2000" dirty="0"/>
              <a:t> (string-split line ",")]</a:t>
            </a:r>
          </a:p>
          <a:p>
            <a:pPr marL="400050" lvl="1" indent="0">
              <a:buNone/>
            </a:pPr>
            <a:r>
              <a:rPr lang="en-US" sz="2000" dirty="0"/>
              <a:t>        [ size (first </a:t>
            </a:r>
            <a:r>
              <a:rPr lang="en-US" sz="2000" dirty="0" err="1"/>
              <a:t>mystrings</a:t>
            </a:r>
            <a:r>
              <a:rPr lang="en-US" sz="2000" dirty="0"/>
              <a:t>) ]</a:t>
            </a:r>
          </a:p>
          <a:p>
            <a:pPr marL="400050" lvl="1" indent="0">
              <a:buNone/>
            </a:pPr>
            <a:r>
              <a:rPr lang="en-US" sz="2000" dirty="0"/>
              <a:t>        [ color (list-ref </a:t>
            </a:r>
            <a:r>
              <a:rPr lang="en-US" sz="2000" dirty="0" err="1"/>
              <a:t>mystrings</a:t>
            </a:r>
            <a:r>
              <a:rPr lang="en-US" sz="2000" dirty="0"/>
              <a:t> 1)]</a:t>
            </a:r>
          </a:p>
          <a:p>
            <a:pPr marL="400050" lvl="1" indent="0">
              <a:buNone/>
            </a:pPr>
            <a:r>
              <a:rPr lang="en-US" sz="2000" dirty="0"/>
              <a:t>        [ </a:t>
            </a:r>
            <a:r>
              <a:rPr lang="en-US" sz="2000" dirty="0" err="1"/>
              <a:t>mytext</a:t>
            </a:r>
            <a:r>
              <a:rPr lang="en-US" sz="2000" dirty="0"/>
              <a:t> (list-ref </a:t>
            </a:r>
            <a:r>
              <a:rPr lang="en-US" sz="2000" dirty="0" err="1"/>
              <a:t>mystrings</a:t>
            </a:r>
            <a:r>
              <a:rPr lang="en-US" sz="2000" dirty="0"/>
              <a:t> 2)])</a:t>
            </a:r>
          </a:p>
          <a:p>
            <a:pPr marL="400050" lvl="1" indent="0">
              <a:buNone/>
            </a:pPr>
            <a:r>
              <a:rPr lang="en-US" sz="2000" dirty="0"/>
              <a:t>  (above (above pic  </a:t>
            </a:r>
          </a:p>
          <a:p>
            <a:pPr marL="400050" lvl="1" indent="0">
              <a:buNone/>
            </a:pPr>
            <a:r>
              <a:rPr lang="en-US" sz="2000" dirty="0"/>
              <a:t>     ( square (string-&gt;number size) "solid" color))</a:t>
            </a:r>
          </a:p>
          <a:p>
            <a:pPr marL="400050" lvl="1" indent="0">
              <a:buNone/>
            </a:pPr>
            <a:r>
              <a:rPr lang="en-US" sz="2000" dirty="0"/>
              <a:t>                       (text </a:t>
            </a:r>
            <a:r>
              <a:rPr lang="en-US" sz="2000" dirty="0" err="1"/>
              <a:t>mytext</a:t>
            </a:r>
            <a:r>
              <a:rPr lang="en-US" sz="2000" dirty="0"/>
              <a:t> 12 color)</a:t>
            </a:r>
          </a:p>
          <a:p>
            <a:pPr marL="400050" lvl="1" indent="0">
              <a:buNone/>
            </a:pPr>
            <a:r>
              <a:rPr lang="en-US" sz="2000" dirty="0"/>
              <a:t>    ; (text (string-replace line "\r" "")))</a:t>
            </a:r>
          </a:p>
          <a:p>
            <a:pPr marL="400050" lvl="1" indent="0">
              <a:buNone/>
            </a:pPr>
            <a:r>
              <a:rPr lang="en-US" sz="2000" dirty="0"/>
              <a:t>       )))</a:t>
            </a:r>
          </a:p>
          <a:p>
            <a:pPr marL="0" indent="0">
              <a:buNone/>
            </a:pPr>
            <a:endParaRPr lang="en-US" sz="3600" dirty="0"/>
          </a:p>
        </p:txBody>
      </p:sp>
    </p:spTree>
    <p:extLst>
      <p:ext uri="{BB962C8B-B14F-4D97-AF65-F5344CB8AC3E}">
        <p14:creationId xmlns:p14="http://schemas.microsoft.com/office/powerpoint/2010/main" val="3648766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through the file</a:t>
            </a:r>
            <a:endParaRPr lang="en-US" dirty="0"/>
          </a:p>
        </p:txBody>
      </p:sp>
      <p:sp>
        <p:nvSpPr>
          <p:cNvPr id="3" name="Content Placeholder 2"/>
          <p:cNvSpPr>
            <a:spLocks noGrp="1"/>
          </p:cNvSpPr>
          <p:nvPr>
            <p:ph idx="1"/>
          </p:nvPr>
        </p:nvSpPr>
        <p:spPr/>
        <p:txBody>
          <a:bodyPr/>
          <a:lstStyle/>
          <a:p>
            <a:pPr lvl="0"/>
            <a:r>
              <a:rPr lang="en-US" sz="2800" dirty="0"/>
              <a:t>Create a file reading function that reads a line from a file and tests whether the line is an end of file marker. If it is, print your result, otherwise, call your file reading function recursively, passing it the function that handled the line. </a:t>
            </a:r>
          </a:p>
          <a:p>
            <a:pPr marL="400050" lvl="1" indent="0">
              <a:buNone/>
            </a:pPr>
            <a:r>
              <a:rPr lang="en-US" sz="2400" dirty="0"/>
              <a:t>  (define in-port (open-input-file "c:/junk/tea.txt"))</a:t>
            </a:r>
          </a:p>
          <a:p>
            <a:pPr marL="400050" lvl="1" indent="0">
              <a:buNone/>
            </a:pPr>
            <a:r>
              <a:rPr lang="en-US" sz="2400" dirty="0"/>
              <a:t>  (define (</a:t>
            </a:r>
            <a:r>
              <a:rPr lang="en-US" sz="2400" dirty="0" err="1"/>
              <a:t>filefunc</a:t>
            </a:r>
            <a:r>
              <a:rPr lang="en-US" sz="2400" dirty="0"/>
              <a:t> pic)</a:t>
            </a:r>
          </a:p>
          <a:p>
            <a:pPr marL="400050" lvl="1" indent="0">
              <a:buNone/>
            </a:pPr>
            <a:r>
              <a:rPr lang="en-US" sz="2400" dirty="0"/>
              <a:t>   ( let ( [</a:t>
            </a:r>
            <a:r>
              <a:rPr lang="en-US" sz="2400" dirty="0" err="1"/>
              <a:t>theline</a:t>
            </a:r>
            <a:r>
              <a:rPr lang="en-US" sz="2400" dirty="0"/>
              <a:t> (read-line   in-port  )]  )</a:t>
            </a:r>
          </a:p>
          <a:p>
            <a:pPr marL="400050" lvl="1" indent="0">
              <a:buNone/>
            </a:pPr>
            <a:r>
              <a:rPr lang="en-US" sz="2400" dirty="0"/>
              <a:t>      ( </a:t>
            </a:r>
            <a:r>
              <a:rPr lang="en-US" sz="2400" dirty="0" err="1"/>
              <a:t>cond</a:t>
            </a:r>
            <a:r>
              <a:rPr lang="en-US" sz="2400" dirty="0"/>
              <a:t> [ (</a:t>
            </a:r>
            <a:r>
              <a:rPr lang="en-US" sz="2400" dirty="0" err="1"/>
              <a:t>eof</a:t>
            </a:r>
            <a:r>
              <a:rPr lang="en-US" sz="2400" dirty="0"/>
              <a:t>-object? </a:t>
            </a:r>
            <a:r>
              <a:rPr lang="en-US" sz="2400" dirty="0" err="1"/>
              <a:t>theline</a:t>
            </a:r>
            <a:r>
              <a:rPr lang="en-US" sz="2400" dirty="0"/>
              <a:t> ) pic]</a:t>
            </a:r>
          </a:p>
          <a:p>
            <a:pPr marL="400050" lvl="1" indent="0">
              <a:buNone/>
            </a:pPr>
            <a:r>
              <a:rPr lang="en-US" sz="2400" dirty="0"/>
              <a:t>             [ else (</a:t>
            </a:r>
            <a:r>
              <a:rPr lang="en-US" sz="2400" dirty="0" err="1"/>
              <a:t>filefunc</a:t>
            </a:r>
            <a:r>
              <a:rPr lang="en-US" sz="2400" dirty="0"/>
              <a:t> (</a:t>
            </a:r>
            <a:r>
              <a:rPr lang="en-US" sz="2400" dirty="0" err="1"/>
              <a:t>handleline</a:t>
            </a:r>
            <a:r>
              <a:rPr lang="en-US" sz="2400" dirty="0"/>
              <a:t> </a:t>
            </a:r>
            <a:r>
              <a:rPr lang="en-US" sz="2400" dirty="0" err="1"/>
              <a:t>theline</a:t>
            </a:r>
            <a:r>
              <a:rPr lang="en-US" sz="2400" dirty="0"/>
              <a:t> pic )) </a:t>
            </a:r>
          </a:p>
          <a:p>
            <a:pPr marL="400050" lvl="1" indent="0">
              <a:buNone/>
            </a:pPr>
            <a:r>
              <a:rPr lang="en-US" sz="2400" dirty="0"/>
              <a:t>                    ])))</a:t>
            </a:r>
          </a:p>
          <a:p>
            <a:endParaRPr lang="en-US" dirty="0"/>
          </a:p>
        </p:txBody>
      </p:sp>
    </p:spTree>
    <p:extLst>
      <p:ext uri="{BB962C8B-B14F-4D97-AF65-F5344CB8AC3E}">
        <p14:creationId xmlns:p14="http://schemas.microsoft.com/office/powerpoint/2010/main" val="3663510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588</Words>
  <Application>Microsoft Office PowerPoint</Application>
  <PresentationFormat>On-screen Show (4:3)</PresentationFormat>
  <Paragraphs>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Using Racket to Display your puzzle</vt:lpstr>
      <vt:lpstr>More Picture Functions</vt:lpstr>
      <vt:lpstr>File Input / Output</vt:lpstr>
      <vt:lpstr>Reading through a file</vt:lpstr>
      <vt:lpstr>Reading through the file</vt:lpstr>
    </vt:vector>
  </TitlesOfParts>
  <Company>Adelphi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Racket to Display your puzzle</dc:title>
  <dc:creator>Adelphi User</dc:creator>
  <cp:lastModifiedBy>Adelphi User</cp:lastModifiedBy>
  <cp:revision>1</cp:revision>
  <dcterms:created xsi:type="dcterms:W3CDTF">2015-08-23T19:08:49Z</dcterms:created>
  <dcterms:modified xsi:type="dcterms:W3CDTF">2015-08-23T19:14:44Z</dcterms:modified>
</cp:coreProperties>
</file>