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323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333" r:id="rId13"/>
    <p:sldId id="334" r:id="rId14"/>
    <p:sldId id="335" r:id="rId15"/>
    <p:sldId id="336" r:id="rId16"/>
    <p:sldId id="337" r:id="rId17"/>
    <p:sldId id="338" r:id="rId18"/>
    <p:sldId id="339" r:id="rId19"/>
    <p:sldId id="340" r:id="rId20"/>
    <p:sldId id="350" r:id="rId21"/>
    <p:sldId id="351" r:id="rId22"/>
    <p:sldId id="352" r:id="rId23"/>
    <p:sldId id="346" r:id="rId24"/>
    <p:sldId id="347" r:id="rId25"/>
    <p:sldId id="348" r:id="rId26"/>
    <p:sldId id="349" r:id="rId2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76" autoAdjust="0"/>
  </p:normalViewPr>
  <p:slideViewPr>
    <p:cSldViewPr>
      <p:cViewPr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15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0416"/>
    </p:cViewPr>
  </p:sorterViewPr>
  <p:notesViewPr>
    <p:cSldViewPr>
      <p:cViewPr varScale="1">
        <p:scale>
          <a:sx n="54" d="100"/>
          <a:sy n="54" d="100"/>
        </p:scale>
        <p:origin x="-1662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113A90AD-8425-407C-BEE9-B16B07C23D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6205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3398D2C-0542-4213-BC47-77D32F81F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641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331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258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901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76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645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053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366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077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194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945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705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56FEC-A5ED-468D-8DEA-69A650EE1E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10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CSC 270 – Survey of Programming Languages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C++ Lecture 5 – Inheritance</a:t>
            </a:r>
          </a:p>
        </p:txBody>
      </p:sp>
    </p:spTree>
    <p:extLst>
      <p:ext uri="{BB962C8B-B14F-4D97-AF65-F5344CB8AC3E}">
        <p14:creationId xmlns:p14="http://schemas.microsoft.com/office/powerpoint/2010/main" val="329674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HourlyEmployee.h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ifndef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HOURLYEMPLOYEE_H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#define	HOURLYEMPLOYEE_H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#include	&lt;string&gt;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#include "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Employee.h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"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85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43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: public Employee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(void);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string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theSsn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double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void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setRate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newWageRate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double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getRate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void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setHours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hoursWorked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double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getHours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void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printCheck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double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double hours;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endif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//HOURLYEMPLOYEE_H</a:t>
            </a:r>
          </a:p>
        </p:txBody>
      </p:sp>
    </p:spTree>
    <p:extLst>
      <p:ext uri="{BB962C8B-B14F-4D97-AF65-F5344CB8AC3E}">
        <p14:creationId xmlns:p14="http://schemas.microsoft.com/office/powerpoint/2010/main" val="405502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HourlyEmployee.cpp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#include	&lt;string&gt;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#include	&lt;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#include "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HourlyEmployee.h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(void): Employee( ),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(0), hours(0)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// deliberately empty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97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String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theSsn,double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			double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: Employee(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theSsn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),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), hours(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// deliberately empty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void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setRate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newWageRate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newWageRate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74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getRate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const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return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void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setHours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hoursWorked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hours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hoursWorked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getHours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const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return hours;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8957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38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printCheck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setNetPay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(hours *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&lt;&lt; "\n-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---------------------------------"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&lt;&lt;	"---------------------------\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n";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&lt;&lt; "Pay to the order of " &lt;&lt;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 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&lt;&lt;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&lt;&lt; "The sum of " &lt;&lt;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getNetPay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 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&lt;&lt;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" Dollars" &lt;&lt;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&lt;&lt; "\n----------------------------------"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&lt;&lt;	"---------------------------\n";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&lt;&lt; "Check stub: NOT NEGOTIABLE" &lt;&lt;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&lt;&lt; "Employee Number: " &lt;&lt;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getSsn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 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&lt;&lt;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31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&lt;&lt; " Hourly Employee.\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nHours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worked: " 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&lt;&lt;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hours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&lt;&lt; " Rate: " &lt;&lt;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&lt;&lt; " Pay: " 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&lt;&lt;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getNetPay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 &lt;&lt;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&lt;&lt; "\n----------------------------------"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&lt;&lt;	"---------------------------\n";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61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SalariedEmployee.h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2667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ifndef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SALARIEDEMPLOYEE_H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#define	SALARIEDEMPLOYEE_H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#include	&lt;string&gt;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#include	"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Employee.h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: public Employee 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(void);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	string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theSsn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double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theWeeklySalary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double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getSalary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(void)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void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setSalary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newSalary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void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printCheck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(void);	//weekly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double	salary;	// weekly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endif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SALARIEDEMPLOYEE_H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20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SalariedEmployee.cpp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// This is the file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hoursalariedemployee.cpp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// This is the implementation for the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// The interface for the class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is</a:t>
            </a:r>
          </a:p>
          <a:p>
            <a:pPr marL="0" indent="0">
              <a:buNone/>
            </a:pP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//</a:t>
            </a:r>
            <a:r>
              <a:rPr lang="en-US" sz="2000" b="1" smtClean="0">
                <a:latin typeface="Courier New" pitchFamily="49" charset="0"/>
                <a:cs typeface="Courier New" pitchFamily="49" charset="0"/>
              </a:rPr>
              <a:t> in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the header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salariedemployee.h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#include	&lt;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#include "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SalariedEmployee.h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(void) : Employee( ), salary(0)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// deliberately empty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24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Employee.h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ifndef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EMPLOYEE_H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#define	EMPLOYEE_H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#include	&lt;string&gt;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class Employee	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Employee();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Employee(string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string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theSsn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string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string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getSsn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double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getNetPay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81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943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string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theNumber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,	double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theWeeklyPay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: Employee 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theNumber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), salary(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theWeeklyPay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// deliberately empty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double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getSalary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(void)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const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return salary;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void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setSalary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newSalary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salary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newSalary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32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printCheck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(void)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setNetPay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(salary);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&lt;&lt; "\n-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---------------------------------"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&lt;&lt; "---------------------------\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n";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&lt;&lt; "Pay to the order of " &lt;&lt;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&lt;&lt;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&lt;&lt; "The sum of " &lt;&lt;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getNetPay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 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&lt;&lt;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" Dollars" &lt;&lt;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&lt;&lt; "\n----------------------------------"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&lt;&lt; "---------------------------\n";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&lt;&lt; "Check stub: NOT NEGOTIABLE" &lt;&lt;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&lt;&lt; "Employee Number: " &lt;&lt;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getSsn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 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&lt;&lt;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75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33800"/>
            <a:ext cx="8229600" cy="23923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&lt;&lt; " Salaried Employee.  Regular Pay: " 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&lt;&lt; salary &lt;&lt;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&lt;&lt; "\n----------------------------------"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&lt;&lt; "---------------------------\n";</a:t>
            </a:r>
          </a:p>
        </p:txBody>
      </p:sp>
    </p:spTree>
    <p:extLst>
      <p:ext uri="{BB962C8B-B14F-4D97-AF65-F5344CB8AC3E}">
        <p14:creationId xmlns:p14="http://schemas.microsoft.com/office/powerpoint/2010/main" val="67338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Courier New" pitchFamily="49" charset="0"/>
                <a:cs typeface="Courier New" pitchFamily="49" charset="0"/>
              </a:rPr>
              <a:t>Employee.h</a:t>
            </a:r>
            <a:r>
              <a:rPr lang="en-US" sz="3600" dirty="0" smtClean="0"/>
              <a:t> with 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n-US" sz="3600" dirty="0" smtClean="0"/>
              <a:t> Properties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ifndef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	EMPLOYEE_H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#define	EMPLOYEE_H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#include	&lt;string&gt;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class Employee	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Employee();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Employee(string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, string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theSsn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string	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string	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getSsn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double	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getNetPay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void	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setName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98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void	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setSsn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newSsn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void	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setNetPay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newNetPay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void	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printCheck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protected: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string name;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string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ssn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double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netPay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endif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990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Using </a:t>
            </a:r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n-US" sz="3600" dirty="0" smtClean="0"/>
              <a:t> Properties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void	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printCheck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setNetPay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(hours *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&lt;&lt; "\n----------------------------------"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	&lt;&lt;	"---------------------------\n"; 	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&lt;&lt; "Pay to the order of " &lt;&lt;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ame 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&lt;&lt;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&lt;&lt; "The sum of " &lt;&lt;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netPay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&lt;&lt; " Dollars" &lt;&lt;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&lt;&lt; "\n----------------------------------"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	&lt;&lt;	"---------------------------\n"; 	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&lt;&lt; "Check stub: NOT NEGOTIABLE" &lt;&lt;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&lt;&lt; "Employee Number: " &lt;&lt;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ssn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&lt;&lt;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91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0"/>
            <a:ext cx="8229600" cy="2971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&lt;&lt; " Hourly Employee.\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nHours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worked: " 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&lt;&lt;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hours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	&lt;&lt; " Rate: " &lt;&lt;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&lt;&lt; " Pay: " 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	&lt;&lt;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netPay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&lt;&lt;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&lt;&lt; "\n----------------------------------"</a:t>
            </a:r>
          </a:p>
          <a:p>
            <a:pPr marL="0" indent="0">
              <a:buNone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		&lt;&lt;	"---------------------------\n"; </a:t>
            </a:r>
            <a:endParaRPr lang="en-US" sz="2000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69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void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setName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void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setSsn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newSsn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void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setNetPay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newNetPay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void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printCheck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private: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string name;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string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ssn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double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netPay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endif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52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Courier New" pitchFamily="49" charset="0"/>
                <a:cs typeface="Courier New" pitchFamily="49" charset="0"/>
              </a:rPr>
              <a:t>Employee.cpp</a:t>
            </a:r>
            <a:endParaRPr lang="en-US" sz="32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1"/>
            <a:ext cx="8229600" cy="2667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#include	&lt;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cstring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#include	&lt;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cstdlib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#include	&lt;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#include "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Employee.h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2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47545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::Employee() : name ("No name yet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"),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ssn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("No number yet"),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netPay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(0)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// Deliberately empty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/*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 * equivalent to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 * name = "no name yet";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 *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ssn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"No number yet";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 *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netPay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 */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798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1"/>
            <a:ext cx="8229600" cy="4191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::Employee(string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string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theSsn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 : name 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ssn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theSsn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netPay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(0)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// Deliberately empty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string	Employee::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const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return name;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476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33400"/>
            <a:ext cx="8229600" cy="5562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Employee::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getSsn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const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return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ssn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double	Employee::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getNetPay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const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return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netPay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void	Employee::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setName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name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82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229600" cy="4906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Employee::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setSsn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newSsn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ssn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newSsn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void	Employee::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setNetPay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newNetPay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netPay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newNetPay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23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229600" cy="4906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Employee::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printCheck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const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&lt;&lt; "\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nERROR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printCheck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FUNCTION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CALLED"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&lt;&lt; "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FOR AN \n"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&lt;&lt; "UNDIFFERENTIATED EMPLOYEE. 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&lt;&lt;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Aborting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theis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progam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.\n"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&lt;&lt; "Check with the author of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the"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&lt;&lt;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program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about this bug." &lt;&lt;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exit(1);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5568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973</TotalTime>
  <Words>137</Words>
  <Application>Microsoft Office PowerPoint</Application>
  <PresentationFormat>On-screen Show (4:3)</PresentationFormat>
  <Paragraphs>286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CSC 270 – Survey of Programming Languages</vt:lpstr>
      <vt:lpstr>Employee.h</vt:lpstr>
      <vt:lpstr>PowerPoint Presentation</vt:lpstr>
      <vt:lpstr>Employee.cpp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HourlyEmployee.h</vt:lpstr>
      <vt:lpstr>PowerPoint Presentation</vt:lpstr>
      <vt:lpstr>HourlyEmployee.cpp</vt:lpstr>
      <vt:lpstr>PowerPoint Presentation</vt:lpstr>
      <vt:lpstr>PowerPoint Presentation</vt:lpstr>
      <vt:lpstr>PowerPoint Presentation</vt:lpstr>
      <vt:lpstr>PowerPoint Presentation</vt:lpstr>
      <vt:lpstr>SalariedEmployee.h</vt:lpstr>
      <vt:lpstr>PowerPoint Presentation</vt:lpstr>
      <vt:lpstr>SalariedEmployee.cpp</vt:lpstr>
      <vt:lpstr>PowerPoint Presentation</vt:lpstr>
      <vt:lpstr>PowerPoint Presentation</vt:lpstr>
      <vt:lpstr>PowerPoint Presentation</vt:lpstr>
      <vt:lpstr>Employee.h with protected Properties</vt:lpstr>
      <vt:lpstr>PowerPoint Presentation</vt:lpstr>
      <vt:lpstr>Using protected Properties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 270 – Survey of Programming Languages</dc:title>
  <dc:creator>Robert M. Siegfried</dc:creator>
  <cp:lastModifiedBy>Adelphi University Labuser</cp:lastModifiedBy>
  <cp:revision>72</cp:revision>
  <cp:lastPrinted>2013-10-25T14:53:01Z</cp:lastPrinted>
  <dcterms:created xsi:type="dcterms:W3CDTF">2012-07-02T15:34:42Z</dcterms:created>
  <dcterms:modified xsi:type="dcterms:W3CDTF">2013-10-28T14:25:02Z</dcterms:modified>
</cp:coreProperties>
</file>