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50" r:id="rId21"/>
    <p:sldId id="351" r:id="rId22"/>
    <p:sldId id="352" r:id="rId23"/>
    <p:sldId id="346" r:id="rId24"/>
    <p:sldId id="347" r:id="rId25"/>
    <p:sldId id="348" r:id="rId26"/>
    <p:sldId id="349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76" autoAdjust="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3A90AD-8425-407C-BEE9-B16B07C23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398D2C-0542-4213-BC47-77D32F81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6FEC-A5ED-468D-8DEA-69A650E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270 – Survey of 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C++ Lecture 5 – Inheritance</a:t>
            </a:r>
          </a:p>
        </p:txBody>
      </p:sp>
    </p:spTree>
    <p:extLst>
      <p:ext uri="{BB962C8B-B14F-4D97-AF65-F5344CB8AC3E}">
        <p14:creationId xmlns:p14="http://schemas.microsoft.com/office/powerpoint/2010/main" val="32967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HourlyEmployee.h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HOURLYEMPLOYEE_H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#define	HOURLYEMPLOYEE_H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&lt;string&gt;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Employee.h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public Employee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 hours;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//HOURLYEMPLOYEE_H</a:t>
            </a:r>
          </a:p>
        </p:txBody>
      </p:sp>
    </p:spTree>
    <p:extLst>
      <p:ext uri="{BB962C8B-B14F-4D97-AF65-F5344CB8AC3E}">
        <p14:creationId xmlns:p14="http://schemas.microsoft.com/office/powerpoint/2010/main" val="40550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HourlyEmployee.cpp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&lt;string&gt;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(void): Employee( ),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(0), hours(0)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deliberately empty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String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theSsn,double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: Employee(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theSsn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), hours(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deliberately empty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hours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hours;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95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(hours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---------------------------------"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&lt;&lt;	"---------------------------\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"Pay to the order of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"The sum of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Dollars"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"\n----------------------------------"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	"---------------------------\n";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"Check stub: NOT NEGOTIABLE"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"Employee Number: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Hourly Employee.\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nHours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worked: "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hours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 " Rate: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Pay: "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"\n----------------------------------"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	"---------------------------\n";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6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SalariedEmployee.h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66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SALARIEDEMPLOYEE_H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#define	SALARIEDEMPLOYEE_H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&lt;string&gt;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Employee.h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public Employee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theWeeklySalary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(void);	//weekly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	salary;	// weekly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SALARIEDEMPLOYEE_H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SalariedEmployee.cpp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This is the file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hoursalariedemployee.cpp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This is the implementation for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The interface for the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is</a:t>
            </a:r>
          </a:p>
          <a:p>
            <a:pPr marL="0" indent="0"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header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salariedemployee.h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 : Employee( ), salary(0)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deliberately empty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Employee.h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EMPLOYEE_H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#define	EMPLOYEE_H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&lt;string&gt;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Employee	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Employee();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Employee(string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string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string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theWeeklyPay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: Employee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), salary(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theWeeklyPay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deliberately empty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salary;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salary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newSalary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(salary);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---------------------------------"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&lt;&lt; "---------------------------\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"Pay to the order of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"The sum of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Dollars"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"\n----------------------------------"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 "---------------------------\n";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"Check stub: NOT NEGOTIABLE"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"Employee Number: 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 Salaried Employee.  Regular Pay: "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 salary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"\n----------------------------------"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 "---------------------------\n";</a:t>
            </a:r>
          </a:p>
        </p:txBody>
      </p:sp>
    </p:spTree>
    <p:extLst>
      <p:ext uri="{BB962C8B-B14F-4D97-AF65-F5344CB8AC3E}">
        <p14:creationId xmlns:p14="http://schemas.microsoft.com/office/powerpoint/2010/main" val="67338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Employee.h</a:t>
            </a:r>
            <a:r>
              <a:rPr lang="en-US" sz="3600" dirty="0" smtClean="0"/>
              <a:t> with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sz="3600" dirty="0" smtClean="0"/>
              <a:t> Properties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EMPLOYEE_H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#define	EMPLOYEE_H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#include	&lt;string&gt;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class Employee	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Employee();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Employee(string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theSsn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string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string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getSsn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double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getNetPay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8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setSsn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newSsn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setNetPay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newNetPay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protected: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string name;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endif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Using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sz="3600" dirty="0" smtClean="0"/>
              <a:t> Properties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void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setNetPay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(hours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"\n----------------------------------"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&lt;&lt;	"---------------------------\n"; 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"Pay to the order of " 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ame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"The sum of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netPay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 " Dollars" &lt;&lt;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"\n----------------------------------"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&lt;&lt;	"---------------------------\n"; 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"Check stub: NOT NEGOTIABLE" &lt;&lt;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"Employee Number: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 Hourly Employee.\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nHours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worked: "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hours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&lt;&lt; " Rate: " &lt;&lt;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 Pay: "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"\n----------------------------------"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&lt;&lt;	"---------------------------\n";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string name;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endif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Employee.cpp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8229600" cy="266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	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Employee.h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::Employee() : name ("No name yet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"),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("No number yet"),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Deliberately empty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/*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* equivalent to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* name = "no name yet";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"No number yet";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8229600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::Employee(string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: name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Deliberately empty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	Employee::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name;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Employee::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	Employee::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	Employee::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name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Employee::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newSsn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	Employee::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newNetPay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Employee::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"\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nERROR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printCheck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FUNCTION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CALLED"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&lt;&lt; 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AN \n"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 "UNDIFFERENTIATED EMPLOYEE.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Aborting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theis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progam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.\n"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&lt;&lt; "Check with the author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about this bug."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exit(1);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56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137</Words>
  <Application>Microsoft Office PowerPoint</Application>
  <PresentationFormat>On-screen Show (4:3)</PresentationFormat>
  <Paragraphs>286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CSC 270 – Survey of Programming Languages</vt:lpstr>
      <vt:lpstr>Employee.h</vt:lpstr>
      <vt:lpstr>PowerPoint Presentation</vt:lpstr>
      <vt:lpstr>Employee.cpp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HourlyEmployee.h</vt:lpstr>
      <vt:lpstr>PowerPoint Presentation</vt:lpstr>
      <vt:lpstr>HourlyEmployee.cpp</vt:lpstr>
      <vt:lpstr>PowerPoint Presentation</vt:lpstr>
      <vt:lpstr>PowerPoint Presentation</vt:lpstr>
      <vt:lpstr>PowerPoint Presentation</vt:lpstr>
      <vt:lpstr>PowerPoint Presentation</vt:lpstr>
      <vt:lpstr>SalariedEmployee.h</vt:lpstr>
      <vt:lpstr>PowerPoint Presentation</vt:lpstr>
      <vt:lpstr>SalariedEmployee.cpp</vt:lpstr>
      <vt:lpstr>PowerPoint Presentation</vt:lpstr>
      <vt:lpstr>PowerPoint Presentation</vt:lpstr>
      <vt:lpstr>PowerPoint Presentation</vt:lpstr>
      <vt:lpstr>Employee.h with protected Properties</vt:lpstr>
      <vt:lpstr>PowerPoint Presentation</vt:lpstr>
      <vt:lpstr>Using protected Properties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270 – Survey of Programming Languages</dc:title>
  <dc:creator>Robert M. Siegfried</dc:creator>
  <cp:lastModifiedBy>Adelphi University Labuser</cp:lastModifiedBy>
  <cp:revision>72</cp:revision>
  <cp:lastPrinted>2013-10-25T14:53:01Z</cp:lastPrinted>
  <dcterms:created xsi:type="dcterms:W3CDTF">2012-07-02T15:34:42Z</dcterms:created>
  <dcterms:modified xsi:type="dcterms:W3CDTF">2013-10-28T14:25:02Z</dcterms:modified>
</cp:coreProperties>
</file>