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22" r:id="rId3"/>
    <p:sldId id="257" r:id="rId4"/>
    <p:sldId id="261" r:id="rId5"/>
    <p:sldId id="32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76" autoAdjust="0"/>
  </p:normalViewPr>
  <p:slideViewPr>
    <p:cSldViewPr>
      <p:cViewPr>
        <p:scale>
          <a:sx n="70" d="100"/>
          <a:sy n="70" d="100"/>
        </p:scale>
        <p:origin x="-30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1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16"/>
    </p:cViewPr>
  </p:sorterViewPr>
  <p:notesViewPr>
    <p:cSldViewPr>
      <p:cViewPr varScale="1">
        <p:scale>
          <a:sx n="54" d="100"/>
          <a:sy n="54" d="100"/>
        </p:scale>
        <p:origin x="-166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A90AD-8425-407C-BEE9-B16B07C2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2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98D2C-0542-4213-BC47-77D32F81F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4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3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5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0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4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5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6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7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9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4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 270 – Survey of Programming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C++ </a:t>
            </a:r>
            <a:r>
              <a:rPr lang="en-US" smtClean="0">
                <a:solidFill>
                  <a:schemeClr val="tx1"/>
                </a:solidFill>
              </a:rPr>
              <a:t>Lecture 4 </a:t>
            </a:r>
            <a:r>
              <a:rPr lang="en-US" dirty="0" smtClean="0">
                <a:solidFill>
                  <a:schemeClr val="tx1"/>
                </a:solidFill>
              </a:rPr>
              <a:t>– More on Writing Classes</a:t>
            </a:r>
          </a:p>
        </p:txBody>
      </p:sp>
    </p:spTree>
    <p:extLst>
      <p:ext uri="{BB962C8B-B14F-4D97-AF65-F5344CB8AC3E}">
        <p14:creationId xmlns:p14="http://schemas.microsoft.com/office/powerpoint/2010/main" val="32967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occasions when you need to do some “cleanup” after using objects.  The method that is called automatically to do this is called a </a:t>
            </a:r>
            <a:r>
              <a:rPr lang="en-US" b="1" i="1" u="sng" dirty="0" smtClean="0"/>
              <a:t>destructor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In C++, destructors have the same name as the class with a tilde (~) in front of the class’s name, e.g.,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800" dirty="0" err="1"/>
              <a:t>wget</a:t>
            </a:r>
            <a:r>
              <a:rPr lang="en-US" sz="2800" dirty="0"/>
              <a:t> http://home.adelphi.edu/~pe16132/csc270/note/SampleCode/cplus/guySample1/guy1WithConstuctor.cpp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7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MultiFile</a:t>
            </a:r>
            <a:r>
              <a:rPr lang="en-US" dirty="0" smtClean="0"/>
              <a:t>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Programs can be divided into separate files:</a:t>
            </a:r>
            <a:endParaRPr lang="en-US" dirty="0"/>
          </a:p>
          <a:p>
            <a:pPr lvl="1"/>
            <a:r>
              <a:rPr lang="en-US" dirty="0" smtClean="0"/>
              <a:t>When working </a:t>
            </a:r>
            <a:r>
              <a:rPr lang="en-US" dirty="0" err="1" smtClean="0"/>
              <a:t>working</a:t>
            </a:r>
            <a:r>
              <a:rPr lang="en-US" dirty="0" smtClean="0"/>
              <a:t> with classes, the basic class definition is placed in a header file (name ending with “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.h</a:t>
            </a:r>
            <a:r>
              <a:rPr lang="en-US" dirty="0" smtClean="0"/>
              <a:t>”) and the code for the methods are placed in a C++ source file (name ending with “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cpp</a:t>
            </a:r>
            <a:r>
              <a:rPr lang="en-US" dirty="0" smtClean="0"/>
              <a:t>”)</a:t>
            </a:r>
            <a:endParaRPr lang="en-US" dirty="0"/>
          </a:p>
          <a:p>
            <a:pPr marL="0" indent="0">
              <a:buNone/>
            </a:pPr>
            <a:r>
              <a:rPr lang="da-DK" sz="2400" dirty="0"/>
              <a:t>wget http://home.adelphi.edu/~pe16132/csc270/note/SampleCode/cplus/guySample2/guy2.cpp</a:t>
            </a:r>
          </a:p>
          <a:p>
            <a:pPr marL="0" indent="0">
              <a:buNone/>
            </a:pPr>
            <a:r>
              <a:rPr lang="da-DK" sz="2400" dirty="0"/>
              <a:t>wget http://home.adelphi.edu/~pe16132/csc270/note/SampleCode/cplus/guySample2/guy2.h</a:t>
            </a:r>
          </a:p>
          <a:p>
            <a:pPr marL="0" indent="0">
              <a:buNone/>
            </a:pPr>
            <a:r>
              <a:rPr lang="da-DK" sz="2400" dirty="0"/>
              <a:t>wget http://home.adelphi.edu/~pe16132/csc270/note/SampleCode/cplus/guySample2/guy2app.cpp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54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Overloading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Just as methods can be overloaded, so can operators.</a:t>
            </a:r>
          </a:p>
          <a:p>
            <a:r>
              <a:rPr lang="en-US" sz="2800" dirty="0" smtClean="0"/>
              <a:t>The general syntax for the header is:</a:t>
            </a:r>
          </a:p>
          <a:p>
            <a:pPr marL="400050" lvl="1" indent="0"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operator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symbol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opndDataType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opnd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indent="-457200"/>
            <a:r>
              <a:rPr lang="en-US" dirty="0" smtClean="0"/>
              <a:t>Operators that can be overloaded include:</a:t>
            </a:r>
          </a:p>
          <a:p>
            <a:pPr marL="857250" lvl="1" indent="-457200"/>
            <a:r>
              <a:rPr lang="en-US" dirty="0" smtClean="0"/>
              <a:t>Standard arithmetic operators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+-*/%</a:t>
            </a:r>
            <a:r>
              <a:rPr lang="en-US" dirty="0" smtClean="0"/>
              <a:t>)</a:t>
            </a:r>
          </a:p>
          <a:p>
            <a:pPr marL="857250" lvl="1" indent="-457200"/>
            <a:r>
              <a:rPr lang="en-US" dirty="0" smtClean="0"/>
              <a:t>Relational operators (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== != &gt; &lt; &gt;= &lt;=</a:t>
            </a:r>
            <a:r>
              <a:rPr lang="en-US" dirty="0" smtClean="0"/>
              <a:t>)</a:t>
            </a:r>
          </a:p>
          <a:p>
            <a:pPr marL="857250" lvl="1" indent="-457200"/>
            <a:r>
              <a:rPr lang="en-US" dirty="0" smtClean="0"/>
              <a:t>Logical operators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(&amp;&amp; || !</a:t>
            </a:r>
            <a:r>
              <a:rPr lang="en-US" dirty="0" smtClean="0"/>
              <a:t>)</a:t>
            </a:r>
          </a:p>
          <a:p>
            <a:pPr marL="857250" lvl="1" indent="-457200"/>
            <a:r>
              <a:rPr lang="en-US" dirty="0" smtClean="0"/>
              <a:t>Bitwise operators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&amp; | ^ ~ &lt;&lt; &gt;&gt;</a:t>
            </a:r>
            <a:r>
              <a:rPr lang="en-US" dirty="0" smtClean="0"/>
              <a:t>)</a:t>
            </a:r>
          </a:p>
          <a:p>
            <a:pPr marL="857250" lvl="1" indent="-457200"/>
            <a:r>
              <a:rPr lang="en-US" dirty="0" err="1" smtClean="0"/>
              <a:t>Autoincrement</a:t>
            </a:r>
            <a:r>
              <a:rPr lang="en-US" dirty="0" smtClean="0"/>
              <a:t> and </a:t>
            </a:r>
            <a:r>
              <a:rPr lang="en-US" dirty="0" err="1" smtClean="0"/>
              <a:t>autodecrement</a:t>
            </a:r>
            <a:r>
              <a:rPr lang="en-US" dirty="0" smtClean="0"/>
              <a:t>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++ --</a:t>
            </a:r>
            <a:r>
              <a:rPr lang="en-US" dirty="0" smtClean="0"/>
              <a:t> )</a:t>
            </a:r>
          </a:p>
          <a:p>
            <a:pPr marL="857250" lvl="1" indent="-457200"/>
            <a:r>
              <a:rPr lang="en-US" dirty="0" smtClean="0"/>
              <a:t>Assignment operators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== += -=</a:t>
            </a:r>
            <a:r>
              <a:rPr lang="en-US" dirty="0" smtClean="0"/>
              <a:t> etc</a:t>
            </a:r>
            <a:r>
              <a:rPr lang="en-US" dirty="0" smtClean="0"/>
              <a:t>.)</a:t>
            </a:r>
          </a:p>
          <a:p>
            <a:pPr marL="857250" lvl="1" indent="-457200"/>
            <a:endParaRPr lang="en-US" dirty="0" smtClean="0"/>
          </a:p>
          <a:p>
            <a:pPr marL="457200" indent="-457200"/>
            <a:endParaRPr lang="en-US" dirty="0"/>
          </a:p>
          <a:p>
            <a:pPr marL="45720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34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Overload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/>
              <a:t>wget http://home.adelphi.edu/~pe16132/csc270/note/SampleCode/cplus/Complex/Complex.h</a:t>
            </a:r>
          </a:p>
          <a:p>
            <a:r>
              <a:rPr lang="da-DK" dirty="0"/>
              <a:t>wget http://home.adelphi.edu/~pe16132/csc270/note/SampleCode/cplus/Complex/Complex.cpp</a:t>
            </a:r>
          </a:p>
          <a:p>
            <a:r>
              <a:rPr lang="da-DK" dirty="0"/>
              <a:t>wget http://home.adelphi.edu/~pe16132/csc270/note/SampleCode/cplus/Complex/ComplexDemo.cpp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96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195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CSC 270 – Survey of Programming Languages</vt:lpstr>
      <vt:lpstr>Destructors</vt:lpstr>
      <vt:lpstr>MultiFile Programs</vt:lpstr>
      <vt:lpstr>Overloading Operators</vt:lpstr>
      <vt:lpstr>Operator Overload Example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270 – Survey of Programming Languages</dc:title>
  <dc:creator>Robert M. Siegfried</dc:creator>
  <cp:lastModifiedBy>Kristin</cp:lastModifiedBy>
  <cp:revision>64</cp:revision>
  <cp:lastPrinted>2012-11-29T19:15:00Z</cp:lastPrinted>
  <dcterms:created xsi:type="dcterms:W3CDTF">2012-07-02T15:34:42Z</dcterms:created>
  <dcterms:modified xsi:type="dcterms:W3CDTF">2015-10-25T23:06:57Z</dcterms:modified>
</cp:coreProperties>
</file>