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22" r:id="rId4"/>
    <p:sldId id="258" r:id="rId5"/>
    <p:sldId id="259" r:id="rId6"/>
    <p:sldId id="309" r:id="rId7"/>
    <p:sldId id="310" r:id="rId8"/>
    <p:sldId id="260" r:id="rId9"/>
    <p:sldId id="311" r:id="rId10"/>
    <p:sldId id="261" r:id="rId11"/>
    <p:sldId id="264" r:id="rId12"/>
    <p:sldId id="312" r:id="rId13"/>
    <p:sldId id="265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76" autoAdjust="0"/>
  </p:normalViewPr>
  <p:slideViewPr>
    <p:cSldViewPr>
      <p:cViewPr>
        <p:scale>
          <a:sx n="70" d="100"/>
          <a:sy n="70" d="100"/>
        </p:scale>
        <p:origin x="-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A90AD-8425-407C-BEE9-B16B07C2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98D2C-0542-4213-BC47-77D32F81F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270 – Survey of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C++ </a:t>
            </a:r>
            <a:r>
              <a:rPr lang="en-US" smtClean="0">
                <a:solidFill>
                  <a:schemeClr val="tx1"/>
                </a:solidFill>
              </a:rPr>
              <a:t>Lecture 4 </a:t>
            </a:r>
            <a:r>
              <a:rPr lang="en-US" dirty="0" smtClean="0">
                <a:solidFill>
                  <a:schemeClr val="tx1"/>
                </a:solidFill>
              </a:rPr>
              <a:t>– More on Writing Classes</a:t>
            </a:r>
          </a:p>
        </p:txBody>
      </p:sp>
    </p:spTree>
    <p:extLst>
      <p:ext uri="{BB962C8B-B14F-4D97-AF65-F5344CB8AC3E}">
        <p14:creationId xmlns:p14="http://schemas.microsoft.com/office/powerpoint/2010/main" val="32967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Overloading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Just as methods can be overloaded, so can operators.</a:t>
            </a:r>
          </a:p>
          <a:p>
            <a:r>
              <a:rPr lang="en-US" sz="2800" dirty="0" smtClean="0"/>
              <a:t>The general syntax for the header is:</a:t>
            </a:r>
          </a:p>
          <a:p>
            <a:pPr marL="400050" lvl="1" indent="0"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operator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symbol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opndDataType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opnd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indent="-457200"/>
            <a:r>
              <a:rPr lang="en-US" dirty="0" smtClean="0"/>
              <a:t>Operators that can be overloaded include:</a:t>
            </a:r>
          </a:p>
          <a:p>
            <a:pPr marL="857250" lvl="1" indent="-457200"/>
            <a:r>
              <a:rPr lang="en-US" dirty="0" smtClean="0"/>
              <a:t>Standard arithmetic operators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+-*/%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Relational operators (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== != &gt; &lt; &gt;= &lt;=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Logical operators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(&amp;&amp; || !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Bitwise operators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 | ^ ~ &lt;&lt; &gt;&gt;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err="1" smtClean="0"/>
              <a:t>Autoincrement</a:t>
            </a:r>
            <a:r>
              <a:rPr lang="en-US" dirty="0" smtClean="0"/>
              <a:t> and </a:t>
            </a:r>
            <a:r>
              <a:rPr lang="en-US" dirty="0" err="1" smtClean="0"/>
              <a:t>autodecrement</a:t>
            </a:r>
            <a:r>
              <a:rPr lang="en-US" dirty="0" smtClean="0"/>
              <a:t>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 --</a:t>
            </a:r>
            <a:r>
              <a:rPr lang="en-US" dirty="0" smtClean="0"/>
              <a:t> )</a:t>
            </a:r>
          </a:p>
          <a:p>
            <a:pPr marL="857250" lvl="1" indent="-457200"/>
            <a:r>
              <a:rPr lang="en-US" dirty="0" smtClean="0"/>
              <a:t>Assignment operators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== += -=</a:t>
            </a:r>
            <a:r>
              <a:rPr lang="en-US" dirty="0" smtClean="0"/>
              <a:t> etc.)</a:t>
            </a:r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Complex.h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Complex	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Complex(void);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Complex(float x, float y);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Complex(double x, double y);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read(void);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write(void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35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50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	operator + (Complex u);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	operator - (Complex u);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	operator * (Complex u);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operator == (Complex u);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operator != (Complex u);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float	real;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float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5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Complex.cpp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Complex.h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Complex::Complex(void)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real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(float) 0;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::Complex(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real = (float)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(float) j;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::Complex(float x, float y)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real = x;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Complex::Complex(double x, double y)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real = (float) x;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(float) y;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845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Complex::read(void)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&lt;&lt;"Enter real component\t?";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&gt;&gt; real;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&lt;&lt;"Enter imaginary component\t?";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	Complex::write(void)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"(" &lt;&lt; real &lt;&lt; ", 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")";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08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1534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Complex::operator + (Complex u)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	w;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real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w;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Complex	Complex::operator - (Complex u)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	w;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real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w;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02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Complex::operator * (Complex u)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	w;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this -&gt;real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-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 -&gt;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this -&gt;real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+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 -&gt;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w;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30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153400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Complex::operator == (Complex u)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(real ==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Complex::operator != (Complex u)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(real !=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u.real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u.imag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89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ComplexDemo.cpp</a:t>
            </a:r>
            <a:r>
              <a:rPr lang="en-US" sz="3600" dirty="0" smtClean="0"/>
              <a:t> – The Main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Complex.h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main(void)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	u(1, 1);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 v(2.0, 3.0);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Complex w;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w = u + v;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+ " 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47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MultiFile</a:t>
            </a:r>
            <a:r>
              <a:rPr lang="en-US" dirty="0" smtClean="0"/>
              <a:t>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can be divided into separate files:</a:t>
            </a:r>
            <a:endParaRPr lang="en-US" dirty="0"/>
          </a:p>
          <a:p>
            <a:pPr lvl="1"/>
            <a:r>
              <a:rPr lang="en-US" dirty="0" smtClean="0"/>
              <a:t>When working </a:t>
            </a:r>
            <a:r>
              <a:rPr lang="en-US" dirty="0" err="1" smtClean="0"/>
              <a:t>working</a:t>
            </a:r>
            <a:r>
              <a:rPr lang="en-US" dirty="0" smtClean="0"/>
              <a:t> with classes, the basic class definition is placed in a header file (name ending with “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.h</a:t>
            </a:r>
            <a:r>
              <a:rPr lang="en-US" dirty="0" smtClean="0"/>
              <a:t>”) and the code for the methods are placed in a C++ source file (name ending with “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dirty="0" smtClean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24205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w = u - v;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- " 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= 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w = u * v;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* " 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626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 (u == u)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"u and u are equal"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"u and u are not equal"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 (u == v)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"u and v are equal"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"u and v are not equal"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32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 (u != u)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"u and u are not equal"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"u and u are equal"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 (u != v)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"u and v are not equal"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"u and v are equal"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return(0);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591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occasions when you need to do some “cleanup” after using objects.  The method that is called automatically to do this is called a </a:t>
            </a:r>
            <a:r>
              <a:rPr lang="en-US" b="1" i="1" u="sng" dirty="0" smtClean="0"/>
              <a:t>destructor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C++, destructors have the same name as the class with a tilde (~) in front of the class’s name, e.g.,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DynArray.h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numrows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numcols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getArrayMember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setArrayMember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*array;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8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DynArray.cpp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array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array[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numrows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numcols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array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numrows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numrows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array[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numcols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8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Free each individual row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5;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delete [] array[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Free the array of pointers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delete [] array;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getArrayMember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return(array[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][j]);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0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setArrayMember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][j] = value;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DynArrayDemo.cpp</a:t>
            </a:r>
            <a:r>
              <a:rPr lang="en-US" sz="3600" dirty="0" smtClean="0"/>
              <a:t> – the Main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main(void)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DynArray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da(4, 4);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x;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4;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 = 0; j &lt; 4;  j++)	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&gt;&gt; x;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da.setArrayMember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4;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	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j = 0; j &lt; 4;  j++)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"x["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"][" &lt;&lt; j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&lt;&lt; "] = "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da.getArrayMember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'\t';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"\n";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return(0);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62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216</Words>
  <Application>Microsoft Office PowerPoint</Application>
  <PresentationFormat>On-screen Show (4:3)</PresentationFormat>
  <Paragraphs>244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CSC 270 – Survey of Programming Languages</vt:lpstr>
      <vt:lpstr>MultiFile Programs</vt:lpstr>
      <vt:lpstr>Destructors</vt:lpstr>
      <vt:lpstr>DynArray.h</vt:lpstr>
      <vt:lpstr>DynArray.cpp</vt:lpstr>
      <vt:lpstr>PowerPoint Presentation</vt:lpstr>
      <vt:lpstr>PowerPoint Presentation</vt:lpstr>
      <vt:lpstr>DynArrayDemo.cpp – the Main Program</vt:lpstr>
      <vt:lpstr>PowerPoint Presentation</vt:lpstr>
      <vt:lpstr>Overloading Operators</vt:lpstr>
      <vt:lpstr>Complex.h</vt:lpstr>
      <vt:lpstr>PowerPoint Presentation</vt:lpstr>
      <vt:lpstr>Complex.cpp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ComplexDemo.cpp – The Main Program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270 – Survey of Programming Languages</dc:title>
  <dc:creator>Robert M. Siegfried</dc:creator>
  <cp:lastModifiedBy>Adelphi User</cp:lastModifiedBy>
  <cp:revision>62</cp:revision>
  <cp:lastPrinted>2012-11-29T19:15:00Z</cp:lastPrinted>
  <dcterms:created xsi:type="dcterms:W3CDTF">2012-07-02T15:34:42Z</dcterms:created>
  <dcterms:modified xsi:type="dcterms:W3CDTF">2014-10-27T05:16:56Z</dcterms:modified>
</cp:coreProperties>
</file>