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322" r:id="rId4"/>
    <p:sldId id="258" r:id="rId5"/>
    <p:sldId id="259" r:id="rId6"/>
    <p:sldId id="309" r:id="rId7"/>
    <p:sldId id="310" r:id="rId8"/>
    <p:sldId id="260" r:id="rId9"/>
    <p:sldId id="311" r:id="rId10"/>
    <p:sldId id="261" r:id="rId11"/>
    <p:sldId id="264" r:id="rId12"/>
    <p:sldId id="312" r:id="rId13"/>
    <p:sldId id="265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76" autoAdjust="0"/>
  </p:normalViewPr>
  <p:slideViewPr>
    <p:cSldViewPr>
      <p:cViewPr>
        <p:scale>
          <a:sx n="70" d="100"/>
          <a:sy n="70" d="100"/>
        </p:scale>
        <p:origin x="-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1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416"/>
    </p:cViewPr>
  </p:sorterViewPr>
  <p:notesViewPr>
    <p:cSldViewPr>
      <p:cViewPr varScale="1">
        <p:scale>
          <a:sx n="54" d="100"/>
          <a:sy n="54" d="100"/>
        </p:scale>
        <p:origin x="-1662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A90AD-8425-407C-BEE9-B16B07C2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20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98D2C-0542-4213-BC47-77D32F81F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41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31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58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0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6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4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53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6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77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9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45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05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0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 270 – Survey of Programming Languages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C++ </a:t>
            </a:r>
            <a:r>
              <a:rPr lang="en-US" smtClean="0">
                <a:solidFill>
                  <a:schemeClr val="tx1"/>
                </a:solidFill>
              </a:rPr>
              <a:t>Lecture 4 </a:t>
            </a:r>
            <a:r>
              <a:rPr lang="en-US" dirty="0" smtClean="0">
                <a:solidFill>
                  <a:schemeClr val="tx1"/>
                </a:solidFill>
              </a:rPr>
              <a:t>– More on Writing Classes</a:t>
            </a:r>
          </a:p>
        </p:txBody>
      </p:sp>
    </p:spTree>
    <p:extLst>
      <p:ext uri="{BB962C8B-B14F-4D97-AF65-F5344CB8AC3E}">
        <p14:creationId xmlns:p14="http://schemas.microsoft.com/office/powerpoint/2010/main" val="329674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Overloading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Just as methods can be overloaded, so can operators.</a:t>
            </a:r>
          </a:p>
          <a:p>
            <a:r>
              <a:rPr lang="en-US" sz="2800" dirty="0" smtClean="0"/>
              <a:t>The general syntax for the header is:</a:t>
            </a:r>
          </a:p>
          <a:p>
            <a:pPr marL="400050" lvl="1" indent="0">
              <a:buNone/>
            </a:pP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DataType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operator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symbol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opndDataType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opnd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57200" indent="-457200"/>
            <a:r>
              <a:rPr lang="en-US" dirty="0" smtClean="0"/>
              <a:t>Operators that can be overloaded include:</a:t>
            </a:r>
          </a:p>
          <a:p>
            <a:pPr marL="857250" lvl="1" indent="-457200"/>
            <a:r>
              <a:rPr lang="en-US" dirty="0" smtClean="0"/>
              <a:t>Standard arithmetic operators (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+-*/%</a:t>
            </a:r>
            <a:r>
              <a:rPr lang="en-US" dirty="0" smtClean="0"/>
              <a:t>)</a:t>
            </a:r>
          </a:p>
          <a:p>
            <a:pPr marL="857250" lvl="1" indent="-457200"/>
            <a:r>
              <a:rPr lang="en-US" dirty="0" smtClean="0"/>
              <a:t>Relational operators (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== != &gt; &lt; &gt;= &lt;=</a:t>
            </a:r>
            <a:r>
              <a:rPr lang="en-US" dirty="0" smtClean="0"/>
              <a:t>)</a:t>
            </a:r>
          </a:p>
          <a:p>
            <a:pPr marL="857250" lvl="1" indent="-457200"/>
            <a:r>
              <a:rPr lang="en-US" dirty="0" smtClean="0"/>
              <a:t>Logical operators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(&amp;&amp; || !</a:t>
            </a:r>
            <a:r>
              <a:rPr lang="en-US" dirty="0" smtClean="0"/>
              <a:t>)</a:t>
            </a:r>
          </a:p>
          <a:p>
            <a:pPr marL="857250" lvl="1" indent="-457200"/>
            <a:r>
              <a:rPr lang="en-US" dirty="0" smtClean="0"/>
              <a:t>Bitwise operators (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&amp; | ^ ~ &lt;&lt; &gt;&gt;</a:t>
            </a:r>
            <a:r>
              <a:rPr lang="en-US" dirty="0" smtClean="0"/>
              <a:t>)</a:t>
            </a:r>
          </a:p>
          <a:p>
            <a:pPr marL="857250" lvl="1" indent="-457200"/>
            <a:r>
              <a:rPr lang="en-US" dirty="0" err="1" smtClean="0"/>
              <a:t>Autoincrement</a:t>
            </a:r>
            <a:r>
              <a:rPr lang="en-US" dirty="0" smtClean="0"/>
              <a:t> and </a:t>
            </a:r>
            <a:r>
              <a:rPr lang="en-US" dirty="0" err="1" smtClean="0"/>
              <a:t>autodecrement</a:t>
            </a:r>
            <a:r>
              <a:rPr lang="en-US" dirty="0" smtClean="0"/>
              <a:t> (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++ --</a:t>
            </a:r>
            <a:r>
              <a:rPr lang="en-US" dirty="0" smtClean="0"/>
              <a:t> )</a:t>
            </a:r>
          </a:p>
          <a:p>
            <a:pPr marL="857250" lvl="1" indent="-457200"/>
            <a:r>
              <a:rPr lang="en-US" dirty="0" smtClean="0"/>
              <a:t>Assignment operators (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== += -=</a:t>
            </a:r>
            <a:r>
              <a:rPr lang="en-US" dirty="0" smtClean="0"/>
              <a:t> etc.)</a:t>
            </a:r>
          </a:p>
          <a:p>
            <a:pPr marL="457200" indent="-457200"/>
            <a:endParaRPr lang="en-US" dirty="0"/>
          </a:p>
          <a:p>
            <a:pPr marL="457200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34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Complex.h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	&lt;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Complex	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Complex(void);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Complex(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j);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Complex(float x, float y);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Complex(double x, double y);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void	read(void);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void	write(void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935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505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Complex	operator + (Complex u);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Complex	operator - (Complex u);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Complex	operator * (Complex u);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operator == (Complex u);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operator != (Complex u);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float	real;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float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650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Complex.cpp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Complex.h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Complex::Complex(void)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real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(float) 0;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::Complex(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j)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real = (float)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(float) j;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153400" cy="4343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::Complex(float x, float y)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real = x;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y;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Complex::Complex(double x, double y)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real = (float) x;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(float) y;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845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153400" cy="579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Complex::read(void)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&lt;&lt;"Enter real component\t?";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&gt;&gt; real;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&lt;&lt;"Enter imaginary component\t?";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	Complex::write(void)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"(" &lt;&lt; real &lt;&lt; ", 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")";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3089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153400" cy="6172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Complex::operator + (Complex u)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Complex	w;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w.real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real +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u.real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w.imag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u.imag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return w;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Complex	Complex::operator - (Complex u)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Complex	w;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w.real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real -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u.real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w.imag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u.imag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return w;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302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4114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Complex::operator * (Complex u)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Complex	w;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w.real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this -&gt;real *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u.real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-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this -&gt;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u.imag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w.imag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this -&gt;real *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u.imag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+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this -&gt;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u.real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return w;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30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153400" cy="3429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Complex::operator == (Complex u)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return (real ==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u.real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&amp;&amp;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u.imag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Complex::operator != (Complex u)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return (real !=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u.real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||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u.imag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789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ComplexDemo.cpp</a:t>
            </a:r>
            <a:r>
              <a:rPr lang="en-US" sz="3600" dirty="0" smtClean="0"/>
              <a:t> – The Main Program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#include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"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Complex.h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main(void)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Complex	u(1, 1);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Complex v(2.0, 3.0);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Complex w;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w = u + v;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u.write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 + " 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v.write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476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MultiFile</a:t>
            </a:r>
            <a:r>
              <a:rPr lang="en-US" dirty="0" smtClean="0"/>
              <a:t>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Programs can be divided into separate files:</a:t>
            </a:r>
            <a:endParaRPr lang="en-US" dirty="0"/>
          </a:p>
          <a:p>
            <a:pPr lvl="1"/>
            <a:r>
              <a:rPr lang="en-US" dirty="0" smtClean="0"/>
              <a:t>When working </a:t>
            </a:r>
            <a:r>
              <a:rPr lang="en-US" dirty="0" err="1" smtClean="0"/>
              <a:t>working</a:t>
            </a:r>
            <a:r>
              <a:rPr lang="en-US" dirty="0" smtClean="0"/>
              <a:t> with classes, the basic class definition is placed in a header file (name ending with “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.h</a:t>
            </a:r>
            <a:r>
              <a:rPr lang="en-US" dirty="0" smtClean="0"/>
              <a:t>”) and the code for the methods are placed in a C++ source file (name ending with “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cpp</a:t>
            </a:r>
            <a:r>
              <a:rPr lang="en-US" dirty="0" smtClean="0"/>
              <a:t>”)</a:t>
            </a:r>
          </a:p>
        </p:txBody>
      </p:sp>
    </p:spTree>
    <p:extLst>
      <p:ext uri="{BB962C8B-B14F-4D97-AF65-F5344CB8AC3E}">
        <p14:creationId xmlns:p14="http://schemas.microsoft.com/office/powerpoint/2010/main" val="242054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w.write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w = u - v;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u.write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 - " 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v.write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 = ";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w.write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w = u * v;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u.write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 * " 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v.write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626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w.write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"\n"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if (u == u)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"u and u are equal"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"u and u are not equal"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if (u == v)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"u and v are equal"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"u and v are not equal"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"\n"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6328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if (u != u)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"u and u are not equal"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"u and u are equal"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if (u != v)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"u and v are not equal"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"u and v are equal"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return(0);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45912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occasions when you need to do some “cleanup” after using objects.  The method that is called automatically to do this is called a </a:t>
            </a:r>
            <a:r>
              <a:rPr lang="en-US" b="1" i="1" u="sng" dirty="0" smtClean="0"/>
              <a:t>destructor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In C++, destructors have the same name as the class with a tilde (~) in front of the class’s name, e.g.,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~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70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DynArray.h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	&lt;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namespace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IntPtr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DynArray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DynArray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(void);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DynArray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numrows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numcols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DynArray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(void);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getArrayMember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j);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void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setArrayMember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value,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j);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IntPtr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*array;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58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DynArray.cpp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DynArray.h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DynArray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DynArray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array =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IntPtr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 3;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array[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DynArray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DynArray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numrows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numcols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array =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IntPtr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numrows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numrows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array[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numcols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28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DynArray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::~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DynArray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// Free each individual row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 5;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delete [] array[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// Free the array of pointers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delete [] array;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DynArray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getArrayMember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j)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return(array[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][j]);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22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505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DynArray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setArrayMember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value,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j)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][j] = value;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65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DynArrayDemo.cpp</a:t>
            </a:r>
            <a:r>
              <a:rPr lang="en-US" sz="3600" dirty="0" smtClean="0"/>
              <a:t> – the Main Program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	"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DynArray.h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main(void)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DynArray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da(4, 4);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x;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 4;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for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j = 0; j &lt; 4;  j++)	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&gt;&gt; x;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da.setArrayMember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(x,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j);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20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 4;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++)	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for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j = 0; j &lt; 4;  j++)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"x["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"][" &lt;&lt; j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	&lt;&lt; "] = "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da.getArrayMember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&lt;&lt;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'\t';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"\n";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return(0);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8620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216</Words>
  <Application>Microsoft Office PowerPoint</Application>
  <PresentationFormat>On-screen Show (4:3)</PresentationFormat>
  <Paragraphs>244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CSC 270 – Survey of Programming Languages</vt:lpstr>
      <vt:lpstr>MultiFile Programs</vt:lpstr>
      <vt:lpstr>Destructors</vt:lpstr>
      <vt:lpstr>DynArray.h</vt:lpstr>
      <vt:lpstr>DynArray.cpp</vt:lpstr>
      <vt:lpstr>PowerPoint Presentation</vt:lpstr>
      <vt:lpstr>PowerPoint Presentation</vt:lpstr>
      <vt:lpstr>DynArrayDemo.cpp – the Main Program</vt:lpstr>
      <vt:lpstr>PowerPoint Presentation</vt:lpstr>
      <vt:lpstr>Overloading Operators</vt:lpstr>
      <vt:lpstr>Complex.h</vt:lpstr>
      <vt:lpstr>PowerPoint Presentation</vt:lpstr>
      <vt:lpstr>Complex.cpp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ComplexDemo.cpp – The Main Program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270 – Survey of Programming Languages</dc:title>
  <dc:creator>Robert M. Siegfried</dc:creator>
  <cp:lastModifiedBy>Adelphi User</cp:lastModifiedBy>
  <cp:revision>62</cp:revision>
  <cp:lastPrinted>2012-11-29T19:15:00Z</cp:lastPrinted>
  <dcterms:created xsi:type="dcterms:W3CDTF">2012-07-02T15:34:42Z</dcterms:created>
  <dcterms:modified xsi:type="dcterms:W3CDTF">2014-10-27T05:16:56Z</dcterms:modified>
</cp:coreProperties>
</file>