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1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5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3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2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3535-B8D1-4EC1-970E-81A40C0768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40F9-1B34-4DD5-862B-D30F9434BC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3733800"/>
            <a:ext cx="32258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7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 of yoga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2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Balls</a:t>
            </a:r>
          </a:p>
          <a:p>
            <a:r>
              <a:rPr lang="en-US" dirty="0" smtClean="0"/>
              <a:t>Blocks</a:t>
            </a:r>
          </a:p>
          <a:p>
            <a:r>
              <a:rPr lang="en-US" dirty="0" smtClean="0"/>
              <a:t>Mats</a:t>
            </a:r>
          </a:p>
          <a:p>
            <a:r>
              <a:rPr lang="en-US" dirty="0" smtClean="0">
                <a:hlinkClick r:id="rId2" action="ppaction://hlinksldjump"/>
              </a:rPr>
              <a:t>Go to first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4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world of yoga</vt:lpstr>
      <vt:lpstr>Equipment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yoga</dc:title>
  <dc:creator>Adelphi University Labuser</dc:creator>
  <cp:lastModifiedBy>Adelphi University Labuser</cp:lastModifiedBy>
  <cp:revision>3</cp:revision>
  <dcterms:created xsi:type="dcterms:W3CDTF">2014-05-13T15:47:29Z</dcterms:created>
  <dcterms:modified xsi:type="dcterms:W3CDTF">2014-05-13T15:51:47Z</dcterms:modified>
</cp:coreProperties>
</file>