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E3535-B8D1-4EC1-970E-81A40C0768C9}" type="datetimeFigureOut">
              <a:rPr lang="en-US" smtClean="0"/>
              <a:t>5/13/2014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340F9-1B34-4DD5-862B-D30F9434BC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8463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E3535-B8D1-4EC1-970E-81A40C0768C9}" type="datetimeFigureOut">
              <a:rPr lang="en-US" smtClean="0"/>
              <a:t>5/13/2014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340F9-1B34-4DD5-862B-D30F9434BC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1485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E3535-B8D1-4EC1-970E-81A40C0768C9}" type="datetimeFigureOut">
              <a:rPr lang="en-US" smtClean="0"/>
              <a:t>5/13/2014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340F9-1B34-4DD5-862B-D30F9434BC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08386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E3535-B8D1-4EC1-970E-81A40C0768C9}" type="datetimeFigureOut">
              <a:rPr lang="en-US" smtClean="0"/>
              <a:t>5/13/2014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340F9-1B34-4DD5-862B-D30F9434BC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29223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E3535-B8D1-4EC1-970E-81A40C0768C9}" type="datetimeFigureOut">
              <a:rPr lang="en-US" smtClean="0"/>
              <a:t>5/13/2014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340F9-1B34-4DD5-862B-D30F9434BC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57535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E3535-B8D1-4EC1-970E-81A40C0768C9}" type="datetimeFigureOut">
              <a:rPr lang="en-US" smtClean="0"/>
              <a:t>5/13/2014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340F9-1B34-4DD5-862B-D30F9434BC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6152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E3535-B8D1-4EC1-970E-81A40C0768C9}" type="datetimeFigureOut">
              <a:rPr lang="en-US" smtClean="0"/>
              <a:t>5/13/2014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340F9-1B34-4DD5-862B-D30F9434BC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78501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E3535-B8D1-4EC1-970E-81A40C0768C9}" type="datetimeFigureOut">
              <a:rPr lang="en-US" smtClean="0"/>
              <a:t>5/13/2014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340F9-1B34-4DD5-862B-D30F9434BC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2377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E3535-B8D1-4EC1-970E-81A40C0768C9}" type="datetimeFigureOut">
              <a:rPr lang="en-US" smtClean="0"/>
              <a:t>5/13/2014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340F9-1B34-4DD5-862B-D30F9434BC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5697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E3535-B8D1-4EC1-970E-81A40C0768C9}" type="datetimeFigureOut">
              <a:rPr lang="en-US" smtClean="0"/>
              <a:t>5/13/2014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340F9-1B34-4DD5-862B-D30F9434BC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0817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E3535-B8D1-4EC1-970E-81A40C0768C9}" type="datetimeFigureOut">
              <a:rPr lang="en-US" smtClean="0"/>
              <a:t>5/13/2014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340F9-1B34-4DD5-862B-D30F9434BC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0239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8E3535-B8D1-4EC1-970E-81A40C0768C9}" type="datetimeFigureOut">
              <a:rPr lang="en-US" smtClean="0"/>
              <a:t>5/13/2014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E340F9-1B34-4DD5-862B-D30F9434BC7A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1000" y="3733800"/>
            <a:ext cx="3225800" cy="2419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9773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world of yoga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1720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Equipment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Balls</a:t>
            </a:r>
          </a:p>
          <a:p>
            <a:r>
              <a:rPr lang="en-US" dirty="0" smtClean="0"/>
              <a:t>Blocks</a:t>
            </a:r>
          </a:p>
          <a:p>
            <a:r>
              <a:rPr lang="en-US" dirty="0" smtClean="0"/>
              <a:t>Mats</a:t>
            </a:r>
          </a:p>
          <a:p>
            <a:r>
              <a:rPr lang="en-US" dirty="0" smtClean="0">
                <a:hlinkClick r:id="rId2" action="ppaction://hlinksldjump"/>
              </a:rPr>
              <a:t>Go to first page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78415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12</Words>
  <Application>Microsoft Office PowerPoint</Application>
  <PresentationFormat>On-screen Show (4:3)</PresentationFormat>
  <Paragraphs>6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The world of yoga</vt:lpstr>
      <vt:lpstr>Equipment</vt:lpstr>
    </vt:vector>
  </TitlesOfParts>
  <Company>Adelphi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world of yoga</dc:title>
  <dc:creator>Adelphi University Labuser</dc:creator>
  <cp:lastModifiedBy>Adelphi University Labuser</cp:lastModifiedBy>
  <cp:revision>3</cp:revision>
  <dcterms:created xsi:type="dcterms:W3CDTF">2014-05-13T15:47:29Z</dcterms:created>
  <dcterms:modified xsi:type="dcterms:W3CDTF">2014-05-13T15:51:47Z</dcterms:modified>
</cp:coreProperties>
</file>