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D530-2095-47B5-B73B-65A145305BE7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8EAE-205F-419C-A480-BE7B749E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05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D530-2095-47B5-B73B-65A145305BE7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8EAE-205F-419C-A480-BE7B749E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8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D530-2095-47B5-B73B-65A145305BE7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8EAE-205F-419C-A480-BE7B749E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8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D530-2095-47B5-B73B-65A145305BE7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8EAE-205F-419C-A480-BE7B749E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11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D530-2095-47B5-B73B-65A145305BE7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8EAE-205F-419C-A480-BE7B749E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41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D530-2095-47B5-B73B-65A145305BE7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8EAE-205F-419C-A480-BE7B749E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8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D530-2095-47B5-B73B-65A145305BE7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8EAE-205F-419C-A480-BE7B749E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36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D530-2095-47B5-B73B-65A145305BE7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8EAE-205F-419C-A480-BE7B749E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4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D530-2095-47B5-B73B-65A145305BE7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8EAE-205F-419C-A480-BE7B749E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79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D530-2095-47B5-B73B-65A145305BE7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8EAE-205F-419C-A480-BE7B749E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0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D530-2095-47B5-B73B-65A145305BE7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8EAE-205F-419C-A480-BE7B749E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00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2D530-2095-47B5-B73B-65A145305BE7}" type="datetimeFigureOut">
              <a:rPr lang="en-US" smtClean="0"/>
              <a:t>5/9/2013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F8EAE-205F-419C-A480-BE7B749E9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7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ishoven.com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home.adelphi.edu/~pa20584/Page%205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990600"/>
            <a:ext cx="7124700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4072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19401"/>
            <a:ext cx="8229600" cy="2438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A&amp;R Oven Masters, LLC is a privately owned company providing bakery, bagel and pizza ovens to the baking and food service industries.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4809"/>
            <a:ext cx="3638550" cy="231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706721"/>
      </p:ext>
    </p:extLst>
  </p:cSld>
  <p:clrMapOvr>
    <a:masterClrMapping/>
  </p:clrMapOvr>
  <p:transition spd="slow" advClick="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24256" y="2743200"/>
            <a:ext cx="8229600" cy="2438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We were established in 2006, when we began as a dealer and installer for </a:t>
            </a:r>
            <a:r>
              <a:rPr lang="en-US" dirty="0" smtClean="0">
                <a:hlinkClick r:id="rId2"/>
              </a:rPr>
              <a:t>Fish Oven</a:t>
            </a:r>
            <a:r>
              <a:rPr lang="en-US" dirty="0" smtClean="0"/>
              <a:t> and Equipment Corp. Currently, we also do service for all kinds of bakery, bagel and pizza ovens.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4809"/>
            <a:ext cx="3638550" cy="231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7262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971800"/>
            <a:ext cx="8229600" cy="121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Take a look at some of our work in our </a:t>
            </a:r>
            <a:r>
              <a:rPr lang="en-US" dirty="0" smtClean="0">
                <a:hlinkClick r:id="rId2"/>
              </a:rPr>
              <a:t>GALLERY</a:t>
            </a:r>
            <a:r>
              <a:rPr lang="en-US" dirty="0" smtClean="0"/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4809"/>
            <a:ext cx="3638550" cy="231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4652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52</Words>
  <Application>Microsoft Office PowerPoint</Application>
  <PresentationFormat>On-screen Show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Adelphi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4</cp:revision>
  <dcterms:created xsi:type="dcterms:W3CDTF">2013-05-07T13:59:10Z</dcterms:created>
  <dcterms:modified xsi:type="dcterms:W3CDTF">2013-05-09T15:01:24Z</dcterms:modified>
</cp:coreProperties>
</file>