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8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5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6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9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7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C4D17-57E2-4A11-B5D0-0A6744336EC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132F-C8AC-4CB8-AF84-CD5F2D5E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Bed Room Sets 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457200"/>
            <a:ext cx="407342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3571876" cy="230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32815"/>
            <a:ext cx="2828925" cy="235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38958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68486"/>
            <a:ext cx="432860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71"/>
            <a:ext cx="335445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343400" cy="30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4376738"/>
            <a:ext cx="33099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2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 smtClean="0"/>
              <a:t>All our bedroom sets are available in many different colors. All beds come with mattresses and available in </a:t>
            </a:r>
            <a:r>
              <a:rPr lang="en-US" sz="1600" b="1" dirty="0"/>
              <a:t> </a:t>
            </a:r>
            <a:r>
              <a:rPr lang="en-US" sz="1600" b="1" dirty="0" smtClean="0"/>
              <a:t>Twin, Full, Queen, &amp; King. 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ASK ABOUT OUR DIFFERENT PRICES!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We have variability to match your style and taste. 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We also have kids bed room sets. Put that smile on their face with MAJA Furniture! </a:t>
            </a:r>
            <a:endParaRPr lang="en-US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3874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71" y="2514600"/>
            <a:ext cx="2377258" cy="18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429213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Bed Room Sets </vt:lpstr>
      <vt:lpstr>PowerPoint Presentation</vt:lpstr>
      <vt:lpstr>PowerPoint Presentation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Room Sets </dc:title>
  <dc:creator>Administrator</dc:creator>
  <cp:lastModifiedBy>Administrator</cp:lastModifiedBy>
  <cp:revision>2</cp:revision>
  <dcterms:created xsi:type="dcterms:W3CDTF">2013-05-01T01:07:11Z</dcterms:created>
  <dcterms:modified xsi:type="dcterms:W3CDTF">2013-05-02T12:44:23Z</dcterms:modified>
</cp:coreProperties>
</file>