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D6774E-1DE5-48E9-BEA2-714FA1B5B467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F7F120-0EBB-4339-A22A-ED28DD6F0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ove146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Love146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Nikita </a:t>
            </a:r>
            <a:r>
              <a:rPr lang="en-US" dirty="0" smtClean="0"/>
              <a:t>Kumar</a:t>
            </a:r>
          </a:p>
          <a:p>
            <a:r>
              <a:rPr lang="en-US" sz="3600" b="1" dirty="0">
                <a:solidFill>
                  <a:srgbClr val="FF0000"/>
                </a:solidFill>
                <a:hlinkClick r:id="rId2"/>
              </a:rPr>
              <a:t>http://love146.org</a:t>
            </a: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,mm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685800"/>
            <a:ext cx="5638800" cy="5638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h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6127916" cy="4572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46789316_eea50780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303516" cy="45720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_stor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6917817" cy="5105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ve146seasonofmira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38200"/>
            <a:ext cx="7086600" cy="510235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4495800" cy="602578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i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042" y="1143000"/>
            <a:ext cx="6127916" cy="4572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t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477000" cy="506825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</TotalTime>
  <Words>7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Love146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Love146</dc:title>
  <dc:creator>nikita</dc:creator>
  <cp:lastModifiedBy>Administrator</cp:lastModifiedBy>
  <cp:revision>5</cp:revision>
  <dcterms:created xsi:type="dcterms:W3CDTF">2011-12-15T01:53:46Z</dcterms:created>
  <dcterms:modified xsi:type="dcterms:W3CDTF">2011-12-15T16:47:11Z</dcterms:modified>
</cp:coreProperties>
</file>