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4EB1-13EF-44A9-A9B8-54A9567C7206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8AB1-3FAF-4A46-9D3A-790300B5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6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4EB1-13EF-44A9-A9B8-54A9567C7206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8AB1-3FAF-4A46-9D3A-790300B5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5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4EB1-13EF-44A9-A9B8-54A9567C7206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8AB1-3FAF-4A46-9D3A-790300B5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2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4EB1-13EF-44A9-A9B8-54A9567C7206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8AB1-3FAF-4A46-9D3A-790300B5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1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4EB1-13EF-44A9-A9B8-54A9567C7206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8AB1-3FAF-4A46-9D3A-790300B5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8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009242"/>
                </a:solidFill>
                <a:latin typeface="Algerian" panose="04020705040A020607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haroni" panose="02010803020104030203" pitchFamily="2" charset="-79"/>
                <a:cs typeface="Aharoni" panose="02010803020104030203" pitchFamily="2" charset="-79"/>
              </a:defRPr>
            </a:lvl1pPr>
            <a:lvl2pPr>
              <a:defRPr sz="2400">
                <a:latin typeface="Aharoni" panose="02010803020104030203" pitchFamily="2" charset="-79"/>
                <a:cs typeface="Aharoni" panose="02010803020104030203" pitchFamily="2" charset="-79"/>
              </a:defRPr>
            </a:lvl2pPr>
            <a:lvl3pPr>
              <a:defRPr sz="2000">
                <a:latin typeface="Aharoni" panose="02010803020104030203" pitchFamily="2" charset="-79"/>
                <a:cs typeface="Aharoni" panose="02010803020104030203" pitchFamily="2" charset="-79"/>
              </a:defRPr>
            </a:lvl3pPr>
            <a:lvl4pPr>
              <a:defRPr sz="1800">
                <a:latin typeface="Aharoni" panose="02010803020104030203" pitchFamily="2" charset="-79"/>
                <a:cs typeface="Aharoni" panose="02010803020104030203" pitchFamily="2" charset="-79"/>
              </a:defRPr>
            </a:lvl4pPr>
            <a:lvl5pPr>
              <a:defRPr sz="1800">
                <a:latin typeface="Aharoni" panose="02010803020104030203" pitchFamily="2" charset="-79"/>
                <a:cs typeface="Aharoni" panose="02010803020104030203" pitchFamily="2" charset="-79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4EB1-13EF-44A9-A9B8-54A9567C7206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8AB1-3FAF-4A46-9D3A-790300B5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9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4EB1-13EF-44A9-A9B8-54A9567C7206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8AB1-3FAF-4A46-9D3A-790300B5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5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4EB1-13EF-44A9-A9B8-54A9567C7206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8AB1-3FAF-4A46-9D3A-790300B5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3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4EB1-13EF-44A9-A9B8-54A9567C7206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8AB1-3FAF-4A46-9D3A-790300B5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1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4EB1-13EF-44A9-A9B8-54A9567C7206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8AB1-3FAF-4A46-9D3A-790300B5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1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4EB1-13EF-44A9-A9B8-54A9567C7206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8AB1-3FAF-4A46-9D3A-790300B5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6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4EB1-13EF-44A9-A9B8-54A9567C7206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8AB1-3FAF-4A46-9D3A-790300B5A3D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486400"/>
            <a:ext cx="656272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92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The Holy Trinity of YouTube </a:t>
            </a:r>
            <a:endParaRPr lang="en-US" sz="4800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Morgan McCurdy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1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Grace </a:t>
            </a:r>
            <a:r>
              <a:rPr lang="en-US" dirty="0" err="1" smtClean="0"/>
              <a:t>Helbig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3581400" cy="3581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4038600" cy="4525963"/>
          </a:xfrm>
        </p:spPr>
        <p:txBody>
          <a:bodyPr/>
          <a:lstStyle/>
          <a:p>
            <a:r>
              <a:rPr lang="en-US" dirty="0" smtClean="0"/>
              <a:t>Creator of </a:t>
            </a:r>
            <a:r>
              <a:rPr lang="en-US" dirty="0" err="1" smtClean="0"/>
              <a:t>It’sGrace</a:t>
            </a:r>
            <a:endParaRPr lang="en-US" dirty="0" smtClean="0"/>
          </a:p>
          <a:p>
            <a:r>
              <a:rPr lang="en-US" dirty="0" smtClean="0"/>
              <a:t>Star in Camp </a:t>
            </a:r>
            <a:r>
              <a:rPr lang="en-US" dirty="0" err="1" smtClean="0"/>
              <a:t>Takota</a:t>
            </a:r>
            <a:endParaRPr lang="en-US" dirty="0" smtClean="0"/>
          </a:p>
          <a:p>
            <a:r>
              <a:rPr lang="en-US" dirty="0" smtClean="0"/>
              <a:t>Over one million subscribers</a:t>
            </a:r>
          </a:p>
          <a:p>
            <a:r>
              <a:rPr lang="en-US" dirty="0" smtClean="0"/>
              <a:t>Creator of </a:t>
            </a:r>
            <a:r>
              <a:rPr lang="en-US" dirty="0" err="1" smtClean="0"/>
              <a:t>DailyGrace</a:t>
            </a:r>
            <a:endParaRPr lang="en-US" dirty="0" smtClean="0"/>
          </a:p>
          <a:p>
            <a:r>
              <a:rPr lang="en-US" dirty="0" smtClean="0"/>
              <a:t>Seen on MTV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15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Hannah Hart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09600"/>
            <a:ext cx="2971800" cy="4452135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Creator of </a:t>
            </a:r>
            <a:r>
              <a:rPr lang="en-US" dirty="0" err="1" smtClean="0"/>
              <a:t>MyHarto</a:t>
            </a:r>
            <a:endParaRPr lang="en-US" dirty="0" smtClean="0"/>
          </a:p>
          <a:p>
            <a:r>
              <a:rPr lang="en-US" dirty="0" smtClean="0"/>
              <a:t>Completed community service tour around the world</a:t>
            </a:r>
          </a:p>
          <a:p>
            <a:r>
              <a:rPr lang="en-US" dirty="0" smtClean="0"/>
              <a:t>Co-star in Camp </a:t>
            </a:r>
            <a:r>
              <a:rPr lang="en-US" dirty="0" err="1" smtClean="0"/>
              <a:t>Takota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37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Mamrie</a:t>
            </a:r>
            <a:r>
              <a:rPr lang="en-US" dirty="0" smtClean="0"/>
              <a:t> Hart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3810000" cy="3810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Creator of </a:t>
            </a:r>
            <a:r>
              <a:rPr lang="en-US" dirty="0" err="1" smtClean="0"/>
              <a:t>Mametown</a:t>
            </a:r>
            <a:endParaRPr lang="en-US" dirty="0" smtClean="0"/>
          </a:p>
          <a:p>
            <a:r>
              <a:rPr lang="en-US" dirty="0" smtClean="0"/>
              <a:t>Seen on MTV</a:t>
            </a:r>
          </a:p>
          <a:p>
            <a:r>
              <a:rPr lang="en-US" dirty="0" smtClean="0"/>
              <a:t>Wrote screenplay for Camp </a:t>
            </a:r>
            <a:r>
              <a:rPr lang="en-US" dirty="0" err="1" smtClean="0"/>
              <a:t>Takota</a:t>
            </a:r>
            <a:endParaRPr lang="en-US" dirty="0" smtClean="0"/>
          </a:p>
          <a:p>
            <a:r>
              <a:rPr lang="en-US" dirty="0" smtClean="0"/>
              <a:t>Co-star in Camp </a:t>
            </a:r>
            <a:r>
              <a:rPr lang="en-US" dirty="0" err="1" smtClean="0"/>
              <a:t>Takota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36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3855720" cy="32131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1676400"/>
            <a:ext cx="4270829" cy="2802731"/>
          </a:xfrm>
        </p:spPr>
      </p:pic>
    </p:spTree>
    <p:extLst>
      <p:ext uri="{BB962C8B-B14F-4D97-AF65-F5344CB8AC3E}">
        <p14:creationId xmlns:p14="http://schemas.microsoft.com/office/powerpoint/2010/main" val="4116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0"/>
            <a:ext cx="6019800" cy="3009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3814464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Showcard Gothic" panose="04020904020102020604" pitchFamily="82" charset="0"/>
                <a:hlinkClick r:id="rId3" action="ppaction://hlinksldjump"/>
              </a:rPr>
              <a:t>Grace </a:t>
            </a:r>
            <a:r>
              <a:rPr lang="en-US" sz="2800" dirty="0" err="1" smtClean="0">
                <a:solidFill>
                  <a:srgbClr val="00B050"/>
                </a:solidFill>
                <a:latin typeface="Showcard Gothic" panose="04020904020102020604" pitchFamily="82" charset="0"/>
                <a:hlinkClick r:id="rId3" action="ppaction://hlinksldjump"/>
              </a:rPr>
              <a:t>Helbig</a:t>
            </a:r>
            <a:endParaRPr lang="en-US" sz="2800" dirty="0" smtClean="0">
              <a:solidFill>
                <a:srgbClr val="00B050"/>
              </a:solidFill>
              <a:latin typeface="Showcard Gothic" panose="04020904020102020604" pitchFamily="82" charset="0"/>
            </a:endParaRP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Showcard Gothic" panose="04020904020102020604" pitchFamily="82" charset="0"/>
                <a:hlinkClick r:id="rId4" action="ppaction://hlinksldjump"/>
              </a:rPr>
              <a:t>Hannah Hart</a:t>
            </a:r>
            <a:endParaRPr lang="en-US" sz="2800" dirty="0" smtClean="0">
              <a:solidFill>
                <a:srgbClr val="00B050"/>
              </a:solidFill>
              <a:latin typeface="Showcard Gothic" panose="04020904020102020604" pitchFamily="82" charset="0"/>
            </a:endParaRPr>
          </a:p>
          <a:p>
            <a:pPr algn="ctr"/>
            <a:r>
              <a:rPr lang="en-US" sz="2800" dirty="0" err="1" smtClean="0">
                <a:solidFill>
                  <a:srgbClr val="00B050"/>
                </a:solidFill>
                <a:latin typeface="Showcard Gothic" panose="04020904020102020604" pitchFamily="82" charset="0"/>
                <a:hlinkClick r:id="rId5" action="ppaction://hlinksldjump"/>
              </a:rPr>
              <a:t>Mamrie</a:t>
            </a:r>
            <a:r>
              <a:rPr lang="en-US" sz="2800" dirty="0" smtClean="0">
                <a:solidFill>
                  <a:srgbClr val="00B050"/>
                </a:solidFill>
                <a:latin typeface="Showcard Gothic" panose="04020904020102020604" pitchFamily="82" charset="0"/>
                <a:hlinkClick r:id="rId5" action="ppaction://hlinksldjump"/>
              </a:rPr>
              <a:t> Hart </a:t>
            </a:r>
            <a:endParaRPr lang="en-US" sz="2800" dirty="0" smtClean="0">
              <a:solidFill>
                <a:srgbClr val="00B050"/>
              </a:solidFill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376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Holy Trinity of YouTube </vt:lpstr>
      <vt:lpstr>Grace Helbig</vt:lpstr>
      <vt:lpstr>Hannah Hart</vt:lpstr>
      <vt:lpstr>Mamrie Hart</vt:lpstr>
      <vt:lpstr>PowerPoint Presentation</vt:lpstr>
      <vt:lpstr>PowerPoint Presentation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Adelphi University Labuser</dc:creator>
  <cp:lastModifiedBy>Adelphi University Labuser</cp:lastModifiedBy>
  <cp:revision>24</cp:revision>
  <dcterms:created xsi:type="dcterms:W3CDTF">2014-04-23T23:19:27Z</dcterms:created>
  <dcterms:modified xsi:type="dcterms:W3CDTF">2014-05-03T21:07:13Z</dcterms:modified>
</cp:coreProperties>
</file>