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E525-A5E9-4235-B702-BA68B92B1CA2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5DD6-5F96-498B-927B-1DED96A3B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21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E525-A5E9-4235-B702-BA68B92B1CA2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5DD6-5F96-498B-927B-1DED96A3B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6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E525-A5E9-4235-B702-BA68B92B1CA2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5DD6-5F96-498B-927B-1DED96A3B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5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E525-A5E9-4235-B702-BA68B92B1CA2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5DD6-5F96-498B-927B-1DED96A3B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5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E525-A5E9-4235-B702-BA68B92B1CA2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5DD6-5F96-498B-927B-1DED96A3B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3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E525-A5E9-4235-B702-BA68B92B1CA2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5DD6-5F96-498B-927B-1DED96A3B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02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E525-A5E9-4235-B702-BA68B92B1CA2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5DD6-5F96-498B-927B-1DED96A3B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87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E525-A5E9-4235-B702-BA68B92B1CA2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5DD6-5F96-498B-927B-1DED96A3B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4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E525-A5E9-4235-B702-BA68B92B1CA2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5DD6-5F96-498B-927B-1DED96A3B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E525-A5E9-4235-B702-BA68B92B1CA2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5DD6-5F96-498B-927B-1DED96A3B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11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E525-A5E9-4235-B702-BA68B92B1CA2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15DD6-5F96-498B-927B-1DED96A3B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9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3E525-A5E9-4235-B702-BA68B92B1CA2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15DD6-5F96-498B-927B-1DED96A3B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20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skateparkoftampa.com/spot/sk.aspx?ID=3196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6421"/>
            <a:ext cx="816582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Shout Out to Cory Kennedy</a:t>
            </a:r>
          </a:p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Skater of the Week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0" y="40386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Check his Sponsors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01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Adelphi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4</cp:revision>
  <dcterms:created xsi:type="dcterms:W3CDTF">2013-05-08T04:46:11Z</dcterms:created>
  <dcterms:modified xsi:type="dcterms:W3CDTF">2013-05-08T05:13:12Z</dcterms:modified>
</cp:coreProperties>
</file>