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2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9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2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0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9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7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9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9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9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0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2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11977-AD3A-485B-89E4-8B592A35561C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4D3B7-6728-45E5-8CD9-97D1EA64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9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adelphi.edu/" TargetMode="Externa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9144000" cy="6858000"/>
          </a:xfrm>
          <a:prstGeom prst="rect">
            <a:avLst/>
          </a:prstGeom>
        </p:spPr>
      </p:pic>
      <p:pic>
        <p:nvPicPr>
          <p:cNvPr id="1026" name="Picture 2" descr="C:\Documents and Settings\Administrator\Local Settings\Temporary Internet Files\Content.IE5\IMV730EW\MC9002324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90951"/>
            <a:ext cx="2104931" cy="15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istrator\Local Settings\Temporary Internet Files\Content.IE5\9JEMX6J5\MC90029023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59402"/>
            <a:ext cx="2239224" cy="198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3400" y="533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05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</cp:revision>
  <dcterms:created xsi:type="dcterms:W3CDTF">2013-05-07T16:59:33Z</dcterms:created>
  <dcterms:modified xsi:type="dcterms:W3CDTF">2013-05-07T17:33:25Z</dcterms:modified>
</cp:coreProperties>
</file>