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7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2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4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7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4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0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1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CFE4A-DA11-4496-A7D4-28D7F2B33A2E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F8957-CEE0-4534-BE09-2C1BB0DE6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gzyhnkT_j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Motivation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Michael </a:t>
            </a:r>
            <a:r>
              <a:rPr lang="en-US" dirty="0" err="1" smtClean="0">
                <a:solidFill>
                  <a:srgbClr val="002060"/>
                </a:solidFill>
              </a:rPr>
              <a:t>Koslowski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40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Unbelievable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http://www.youtube.com/watch?v=ngzyhnkT_jY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Jason </a:t>
            </a:r>
            <a:r>
              <a:rPr lang="en-US" dirty="0" err="1" smtClean="0"/>
              <a:t>Mcelwain</a:t>
            </a:r>
            <a:r>
              <a:rPr lang="en-US" dirty="0" smtClean="0"/>
              <a:t> – A basketball legend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35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Motivation</vt:lpstr>
      <vt:lpstr>Unbelievable Story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Administrator</dc:creator>
  <cp:lastModifiedBy>Administrator</cp:lastModifiedBy>
  <cp:revision>1</cp:revision>
  <dcterms:created xsi:type="dcterms:W3CDTF">2012-12-20T17:39:48Z</dcterms:created>
  <dcterms:modified xsi:type="dcterms:W3CDTF">2012-12-20T17:46:52Z</dcterms:modified>
</cp:coreProperties>
</file>