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6855"/>
    <a:srgbClr val="FFB500"/>
    <a:srgbClr val="4F2C1D"/>
    <a:srgbClr val="21120F"/>
    <a:srgbClr val="FFB52D"/>
    <a:srgbClr val="CAC2B0"/>
    <a:srgbClr val="EFB31D"/>
    <a:srgbClr val="584B3D"/>
    <a:srgbClr val="B9B0A1"/>
    <a:srgbClr val="908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B1DC1-9D5B-4CEA-9F90-A8336D7B0776}" v="7" dt="2024-05-04T15:51:56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8" autoAdjust="0"/>
    <p:restoredTop sz="94570"/>
  </p:normalViewPr>
  <p:slideViewPr>
    <p:cSldViewPr snapToGrid="0" snapToObjects="1">
      <p:cViewPr varScale="1">
        <p:scale>
          <a:sx n="146" d="100"/>
          <a:sy n="146" d="100"/>
        </p:scale>
        <p:origin x="88" y="6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s Leune" userId="1fef8c7e-14f5-4b33-83fc-1ddba89c68cf" providerId="ADAL" clId="{9E7B1DC1-9D5B-4CEA-9F90-A8336D7B0776}"/>
    <pc:docChg chg="undo custSel modSld">
      <pc:chgData name="Kees Leune" userId="1fef8c7e-14f5-4b33-83fc-1ddba89c68cf" providerId="ADAL" clId="{9E7B1DC1-9D5B-4CEA-9F90-A8336D7B0776}" dt="2024-05-04T15:57:19.388" v="1026" actId="20577"/>
      <pc:docMkLst>
        <pc:docMk/>
      </pc:docMkLst>
      <pc:sldChg chg="addSp modSp mod">
        <pc:chgData name="Kees Leune" userId="1fef8c7e-14f5-4b33-83fc-1ddba89c68cf" providerId="ADAL" clId="{9E7B1DC1-9D5B-4CEA-9F90-A8336D7B0776}" dt="2024-05-04T15:57:19.388" v="1026" actId="20577"/>
        <pc:sldMkLst>
          <pc:docMk/>
          <pc:sldMk cId="1578432999" sldId="262"/>
        </pc:sldMkLst>
        <pc:spChg chg="add mod">
          <ac:chgData name="Kees Leune" userId="1fef8c7e-14f5-4b33-83fc-1ddba89c68cf" providerId="ADAL" clId="{9E7B1DC1-9D5B-4CEA-9F90-A8336D7B0776}" dt="2024-05-04T15:57:17.620" v="1025" actId="20577"/>
          <ac:spMkLst>
            <pc:docMk/>
            <pc:sldMk cId="1578432999" sldId="262"/>
            <ac:spMk id="5" creationId="{6DB1DE0A-A0E8-5C3B-A061-A4406AF20B3D}"/>
          </ac:spMkLst>
        </pc:spChg>
        <pc:spChg chg="add mod">
          <ac:chgData name="Kees Leune" userId="1fef8c7e-14f5-4b33-83fc-1ddba89c68cf" providerId="ADAL" clId="{9E7B1DC1-9D5B-4CEA-9F90-A8336D7B0776}" dt="2024-05-04T15:57:19.388" v="1026" actId="20577"/>
          <ac:spMkLst>
            <pc:docMk/>
            <pc:sldMk cId="1578432999" sldId="262"/>
            <ac:spMk id="6" creationId="{D116C9CE-5B8F-5A15-DEA6-083ACEAC76CB}"/>
          </ac:spMkLst>
        </pc:spChg>
        <pc:spChg chg="add mod">
          <ac:chgData name="Kees Leune" userId="1fef8c7e-14f5-4b33-83fc-1ddba89c68cf" providerId="ADAL" clId="{9E7B1DC1-9D5B-4CEA-9F90-A8336D7B0776}" dt="2024-05-04T15:56:59.809" v="1016" actId="1076"/>
          <ac:spMkLst>
            <pc:docMk/>
            <pc:sldMk cId="1578432999" sldId="262"/>
            <ac:spMk id="7" creationId="{B65889B9-D373-7DCB-9CD2-3E0B12C27E01}"/>
          </ac:spMkLst>
        </pc:spChg>
        <pc:spChg chg="add mod">
          <ac:chgData name="Kees Leune" userId="1fef8c7e-14f5-4b33-83fc-1ddba89c68cf" providerId="ADAL" clId="{9E7B1DC1-9D5B-4CEA-9F90-A8336D7B0776}" dt="2024-05-04T15:57:10.218" v="1019" actId="20577"/>
          <ac:spMkLst>
            <pc:docMk/>
            <pc:sldMk cId="1578432999" sldId="262"/>
            <ac:spMk id="8" creationId="{167B592A-AB41-7DC8-947D-7DB6AE5C8D52}"/>
          </ac:spMkLst>
        </pc:spChg>
        <pc:spChg chg="add mod">
          <ac:chgData name="Kees Leune" userId="1fef8c7e-14f5-4b33-83fc-1ddba89c68cf" providerId="ADAL" clId="{9E7B1DC1-9D5B-4CEA-9F90-A8336D7B0776}" dt="2024-05-04T15:57:12.521" v="1020" actId="20577"/>
          <ac:spMkLst>
            <pc:docMk/>
            <pc:sldMk cId="1578432999" sldId="262"/>
            <ac:spMk id="9" creationId="{EBFADF80-E1C9-BE70-5595-EF4595BFAD42}"/>
          </ac:spMkLst>
        </pc:spChg>
        <pc:spChg chg="add mod">
          <ac:chgData name="Kees Leune" userId="1fef8c7e-14f5-4b33-83fc-1ddba89c68cf" providerId="ADAL" clId="{9E7B1DC1-9D5B-4CEA-9F90-A8336D7B0776}" dt="2024-05-04T15:57:06.411" v="1017" actId="14100"/>
          <ac:spMkLst>
            <pc:docMk/>
            <pc:sldMk cId="1578432999" sldId="262"/>
            <ac:spMk id="10" creationId="{6C0C2387-D3E7-2AD6-D1F4-DDF8E3AE8825}"/>
          </ac:spMkLst>
        </pc:spChg>
        <pc:spChg chg="add mod">
          <ac:chgData name="Kees Leune" userId="1fef8c7e-14f5-4b33-83fc-1ddba89c68cf" providerId="ADAL" clId="{9E7B1DC1-9D5B-4CEA-9F90-A8336D7B0776}" dt="2024-05-04T15:55:43.678" v="1002" actId="20577"/>
          <ac:spMkLst>
            <pc:docMk/>
            <pc:sldMk cId="1578432999" sldId="262"/>
            <ac:spMk id="11" creationId="{A3FA3873-1637-6CB9-31C8-F01D747380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3D799B-C06B-5B4A-8EEF-23427EE5EF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69"/>
            <a:ext cx="9144000" cy="51319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B9472D-E28B-8E4F-AE5B-18845FEAD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47857" y="4271917"/>
            <a:ext cx="13716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257"/>
            <a:ext cx="8229600" cy="80197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7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7A6855"/>
                </a:solidFill>
              </a:defRPr>
            </a:lvl1pPr>
            <a:lvl2pPr>
              <a:defRPr sz="2400">
                <a:solidFill>
                  <a:srgbClr val="7A6855"/>
                </a:solidFill>
              </a:defRPr>
            </a:lvl2pPr>
            <a:lvl3pPr>
              <a:defRPr sz="2000">
                <a:solidFill>
                  <a:srgbClr val="7A6855"/>
                </a:solidFill>
              </a:defRPr>
            </a:lvl3pPr>
            <a:lvl4pPr>
              <a:defRPr sz="1800">
                <a:solidFill>
                  <a:srgbClr val="7A6855"/>
                </a:solidFill>
              </a:defRPr>
            </a:lvl4pPr>
            <a:lvl5pPr>
              <a:defRPr sz="1800">
                <a:solidFill>
                  <a:srgbClr val="7A68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B00E40-FC14-0E40-A58E-9FD07ACDAD35}"/>
              </a:ext>
            </a:extLst>
          </p:cNvPr>
          <p:cNvSpPr/>
          <p:nvPr userDrawn="1"/>
        </p:nvSpPr>
        <p:spPr>
          <a:xfrm>
            <a:off x="0" y="4539343"/>
            <a:ext cx="9144000" cy="604157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2EB13F-2787-7541-9196-39DF3B4F26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6583" y="4654513"/>
            <a:ext cx="1072874" cy="34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00850" y="167480"/>
            <a:ext cx="2122488" cy="41822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46600" y="167480"/>
            <a:ext cx="2122488" cy="41822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09920-6183-9945-B9E6-301EB18A78AE}"/>
              </a:ext>
            </a:extLst>
          </p:cNvPr>
          <p:cNvSpPr/>
          <p:nvPr userDrawn="1"/>
        </p:nvSpPr>
        <p:spPr>
          <a:xfrm>
            <a:off x="0" y="4539343"/>
            <a:ext cx="9144000" cy="604157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713DD7-A9AD-594A-B64E-26024670F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6583" y="4654513"/>
            <a:ext cx="1072874" cy="34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7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9" r:id="rId2"/>
    <p:sldLayoutId id="214749348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B1DE0A-A0E8-5C3B-A061-A4406AF20B3D}"/>
              </a:ext>
            </a:extLst>
          </p:cNvPr>
          <p:cNvSpPr txBox="1"/>
          <p:nvPr/>
        </p:nvSpPr>
        <p:spPr>
          <a:xfrm>
            <a:off x="239486" y="1195848"/>
            <a:ext cx="2677886" cy="1431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7A6855"/>
                </a:solidFill>
                <a:highlight>
                  <a:srgbClr val="FFB5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Company Profile</a:t>
            </a:r>
            <a:br>
              <a:rPr lang="en-US" sz="1600" dirty="0">
                <a:solidFill>
                  <a:srgbClr val="7A6855"/>
                </a:solidFill>
                <a:highlight>
                  <a:srgbClr val="FFB5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7A6855"/>
              </a:solidFill>
              <a:highlight>
                <a:srgbClr val="FFB5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Describe the company you worked for during your internship. Use the information from your report as a starting point.</a:t>
            </a:r>
          </a:p>
          <a:p>
            <a:pPr algn="just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6C9CE-5B8F-5A15-DEA6-083ACEAC76CB}"/>
              </a:ext>
            </a:extLst>
          </p:cNvPr>
          <p:cNvSpPr txBox="1"/>
          <p:nvPr/>
        </p:nvSpPr>
        <p:spPr>
          <a:xfrm>
            <a:off x="239486" y="2967694"/>
            <a:ext cx="2677886" cy="1431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7A6855"/>
                </a:solidFill>
                <a:highlight>
                  <a:srgbClr val="FFB5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Internship Profile</a:t>
            </a:r>
            <a:br>
              <a:rPr lang="en-US" sz="1600" dirty="0">
                <a:solidFill>
                  <a:srgbClr val="7A6855"/>
                </a:solidFill>
                <a:highlight>
                  <a:srgbClr val="FFB5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7A6855"/>
              </a:solidFill>
              <a:highlight>
                <a:srgbClr val="FFB5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Describe your role at the company during the internship. What was your title, how long were you there, and what group did you belong to?</a:t>
            </a:r>
          </a:p>
          <a:p>
            <a:pPr algn="just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5889B9-D373-7DCB-9CD2-3E0B12C27E01}"/>
              </a:ext>
            </a:extLst>
          </p:cNvPr>
          <p:cNvSpPr txBox="1"/>
          <p:nvPr/>
        </p:nvSpPr>
        <p:spPr>
          <a:xfrm>
            <a:off x="6217920" y="1195848"/>
            <a:ext cx="2677886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7A6855"/>
                </a:solidFill>
                <a:highlight>
                  <a:srgbClr val="FFB5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Learning Goals</a:t>
            </a:r>
          </a:p>
          <a:p>
            <a:pPr algn="ctr"/>
            <a:endParaRPr lang="en-US" sz="1600" dirty="0">
              <a:solidFill>
                <a:srgbClr val="7A6855"/>
              </a:solidFill>
              <a:highlight>
                <a:srgbClr val="FFB5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Goal 1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Goal 2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Goal 3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7B592A-AB41-7DC8-947D-7DB6AE5C8D52}"/>
              </a:ext>
            </a:extLst>
          </p:cNvPr>
          <p:cNvSpPr txBox="1"/>
          <p:nvPr/>
        </p:nvSpPr>
        <p:spPr>
          <a:xfrm>
            <a:off x="3228703" y="2967694"/>
            <a:ext cx="2677886" cy="1508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7A6855"/>
                </a:solidFill>
                <a:highlight>
                  <a:srgbClr val="FFB5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Technologies and Techniques</a:t>
            </a:r>
          </a:p>
          <a:p>
            <a:pPr algn="ctr"/>
            <a:endParaRPr lang="en-US" sz="1600" dirty="0">
              <a:solidFill>
                <a:srgbClr val="7A6855"/>
              </a:solidFill>
              <a:highlight>
                <a:srgbClr val="FFB5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What technologies did you  use and what techniques did you learn?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FADF80-E1C9-BE70-5595-EF4595BFAD42}"/>
              </a:ext>
            </a:extLst>
          </p:cNvPr>
          <p:cNvSpPr txBox="1"/>
          <p:nvPr/>
        </p:nvSpPr>
        <p:spPr>
          <a:xfrm>
            <a:off x="3228703" y="1200551"/>
            <a:ext cx="2677886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Include some form of image here. Could be a logo of the organization, a picture of your office, or a picture of you</a:t>
            </a:r>
          </a:p>
          <a:p>
            <a:pPr algn="ctr"/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0C2387-D3E7-2AD6-D1F4-DDF8E3AE8825}"/>
              </a:ext>
            </a:extLst>
          </p:cNvPr>
          <p:cNvSpPr txBox="1"/>
          <p:nvPr/>
        </p:nvSpPr>
        <p:spPr>
          <a:xfrm>
            <a:off x="6274526" y="2966350"/>
            <a:ext cx="2677886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7A6855"/>
                </a:solidFill>
                <a:highlight>
                  <a:srgbClr val="FFB5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br>
              <a:rPr lang="en-US" sz="1600" dirty="0">
                <a:solidFill>
                  <a:srgbClr val="7A6855"/>
                </a:solidFill>
                <a:highlight>
                  <a:srgbClr val="FFB5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7A6855"/>
              </a:solidFill>
              <a:highlight>
                <a:srgbClr val="FFB5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Outcome 1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Outcome 2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Outcome 3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FA3873-1637-6CB9-31C8-F01D74738041}"/>
              </a:ext>
            </a:extLst>
          </p:cNvPr>
          <p:cNvSpPr txBox="1"/>
          <p:nvPr/>
        </p:nvSpPr>
        <p:spPr>
          <a:xfrm>
            <a:off x="52252" y="43935"/>
            <a:ext cx="90307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Internship Presentation</a:t>
            </a:r>
          </a:p>
          <a:p>
            <a:pPr algn="ctr"/>
            <a:r>
              <a:rPr lang="en-US" dirty="0"/>
              <a:t>Your Name</a:t>
            </a:r>
          </a:p>
          <a:p>
            <a:pPr algn="ctr"/>
            <a:r>
              <a:rPr lang="en-US" dirty="0"/>
              <a:t>Your Title at Your Organization</a:t>
            </a:r>
          </a:p>
          <a:p>
            <a:pPr algn="ctr"/>
            <a:r>
              <a:rPr lang="en-US" dirty="0"/>
              <a:t>Start date – End Date</a:t>
            </a:r>
          </a:p>
        </p:txBody>
      </p:sp>
    </p:spTree>
    <p:extLst>
      <p:ext uri="{BB962C8B-B14F-4D97-AF65-F5344CB8AC3E}">
        <p14:creationId xmlns:p14="http://schemas.microsoft.com/office/powerpoint/2010/main" val="157843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130</Words>
  <Application>Microsoft Office PowerPoint</Application>
  <PresentationFormat>On-screen Show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Kees Leune</cp:lastModifiedBy>
  <cp:revision>83</cp:revision>
  <cp:lastPrinted>2017-03-09T16:23:56Z</cp:lastPrinted>
  <dcterms:created xsi:type="dcterms:W3CDTF">2010-04-12T23:12:02Z</dcterms:created>
  <dcterms:modified xsi:type="dcterms:W3CDTF">2024-05-04T15:57:21Z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