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4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9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2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2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2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3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3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9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4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5139A-C9D7-4FC5-9D71-2417A5EA337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41C87-8C22-4139-ADC1-DA937DB0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1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elphi.edu/~ma2059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NHL STATS: NY ISLANDERS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my home page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BY,</a:t>
            </a:r>
          </a:p>
          <a:p>
            <a:r>
              <a:rPr lang="en-US" dirty="0" smtClean="0"/>
              <a:t>MARC BUTTERMAN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0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 ISLANDERS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3810000" cy="451306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1408"/>
            <a:ext cx="4038600" cy="2463546"/>
          </a:xfrm>
        </p:spPr>
      </p:pic>
    </p:spTree>
    <p:extLst>
      <p:ext uri="{BB962C8B-B14F-4D97-AF65-F5344CB8AC3E}">
        <p14:creationId xmlns:p14="http://schemas.microsoft.com/office/powerpoint/2010/main" val="140115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NHL STATS: NY ISLANDERS my home page</vt:lpstr>
      <vt:lpstr>NY ISLANDERS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NHL STATS: NY ISLANDERS my home page</dc:title>
  <dc:creator>Administrator</dc:creator>
  <cp:lastModifiedBy>Administrator</cp:lastModifiedBy>
  <cp:revision>1</cp:revision>
  <dcterms:created xsi:type="dcterms:W3CDTF">2013-05-07T12:38:18Z</dcterms:created>
  <dcterms:modified xsi:type="dcterms:W3CDTF">2013-05-07T12:50:20Z</dcterms:modified>
</cp:coreProperties>
</file>