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s://fbcdn-sphotos-e-a.akamaihd.net/hphotos-ak-frc1/t1.0-9/580730_510484552338060_381305193_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6841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fbcdn-sphotos-e-a.akamaihd.net/hphotos-ak-frc1/t1.0-9/580730_510484552338060_381305193_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7"/>
            <a:ext cx="1716841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55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3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7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5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0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4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6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B8A3-B441-4287-91A6-CB6ADA532E57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94E4-EA3C-495B-BA83-103F19B1C88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https://fbcdn-sphotos-e-a.akamaihd.net/hphotos-ak-frc1/t1.0-9/580730_510484552338060_381305193_n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6841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51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isa\Documents\&#9654;%20Time%20of%20your%20life%20lyrics%20By%20%20Green%20Day%20-%20YouTube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../Desktop/my_public_html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the Class of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Play this while watching this slideshow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1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hlinkClick r:id="rId2" action="ppaction://hlinkfile"/>
              </a:rPr>
              <a:t>Go to Homepage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endParaRPr lang="en-US" dirty="0"/>
          </a:p>
        </p:txBody>
      </p:sp>
      <p:pic>
        <p:nvPicPr>
          <p:cNvPr id="2050" name="Picture 2" descr="https://scontent-b-iad.xx.fbcdn.net/hphotos-prn1/t1.0-9/943130_510480799005102_58060023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679" y="1353052"/>
            <a:ext cx="7339929" cy="550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3659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Introducing the Class of 2013</vt:lpstr>
      <vt:lpstr>Go to Homepage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the Class of 2013</dc:title>
  <dc:creator>lisa hasbrouck</dc:creator>
  <cp:lastModifiedBy>lisa hasbrouck</cp:lastModifiedBy>
  <cp:revision>5</cp:revision>
  <dcterms:created xsi:type="dcterms:W3CDTF">2014-04-29T01:21:39Z</dcterms:created>
  <dcterms:modified xsi:type="dcterms:W3CDTF">2014-05-10T15:11:31Z</dcterms:modified>
</cp:coreProperties>
</file>