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9" r:id="rId4"/>
    <p:sldId id="261" r:id="rId5"/>
    <p:sldId id="258" r:id="rId6"/>
    <p:sldId id="260" r:id="rId7"/>
    <p:sldId id="262" r:id="rId8"/>
    <p:sldId id="257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adelphi.edu/~la20975/index.html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8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728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543123"/>
            <a:ext cx="31242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0" y="6409743"/>
            <a:ext cx="3124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Click to go back to our Lightning Website</a:t>
            </a:r>
            <a:endParaRPr lang="en-US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29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6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8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3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D8FE-BE4A-CB4B-A422-FDA52D400C42}" type="datetimeFigureOut">
              <a:rPr lang="en-US" smtClean="0"/>
              <a:t>5/8/2014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home.adelphi.edu/~la20975/index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Lightning’s Photo Album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1" y="6356350"/>
            <a:ext cx="3124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13"/>
              </a:rPr>
              <a:t>Click to go back to our Lightning Website</a:t>
            </a:r>
            <a:endParaRPr lang="en-US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64660-9F6A-F54A-9189-3E0C93FE8E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ghtning-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554034"/>
            <a:ext cx="3124199" cy="13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 cap="none" spc="0">
          <a:ln w="19050">
            <a:solidFill>
              <a:srgbClr val="FFFF00"/>
            </a:solidFill>
            <a:prstDash val="solid"/>
          </a:ln>
          <a:solidFill>
            <a:srgbClr val="00009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Marker Felt"/>
          <a:ea typeface="+mj-ea"/>
          <a:cs typeface="Marker Fel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home.adelphi.edu/~la20975/index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Lightning’s Photo Album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2013-2014</a:t>
            </a:r>
          </a:p>
          <a:p>
            <a:r>
              <a:rPr lang="en-US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/>
              </a:rPr>
              <a:t>Click to go back to our Lightning Website</a:t>
            </a:r>
            <a:endParaRPr lang="en-US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428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85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1115" r="10034" b="1115"/>
          <a:stretch/>
        </p:blipFill>
        <p:spPr>
          <a:xfrm>
            <a:off x="1888015" y="2145136"/>
            <a:ext cx="5377951" cy="3654966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18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10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1115" r="11078" b="1115"/>
          <a:stretch/>
        </p:blipFill>
        <p:spPr>
          <a:xfrm>
            <a:off x="2042490" y="1767593"/>
            <a:ext cx="5055923" cy="4015694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92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50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2" b="2230"/>
          <a:stretch/>
        </p:blipFill>
        <p:spPr>
          <a:xfrm>
            <a:off x="2026749" y="1970427"/>
            <a:ext cx="5096217" cy="3658064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14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1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1115" r="14414" b="1115"/>
          <a:stretch/>
        </p:blipFill>
        <p:spPr>
          <a:xfrm>
            <a:off x="2231291" y="1811592"/>
            <a:ext cx="4994658" cy="419444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93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1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1115" r="16291" b="1115"/>
          <a:stretch/>
        </p:blipFill>
        <p:spPr>
          <a:xfrm>
            <a:off x="1922203" y="1801915"/>
            <a:ext cx="5201117" cy="399853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47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50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1115" r="21298" b="1115"/>
          <a:stretch/>
        </p:blipFill>
        <p:spPr>
          <a:xfrm>
            <a:off x="2047730" y="1904881"/>
            <a:ext cx="5058071" cy="3843738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64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40424_18583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t="1115" r="16787" b="1115"/>
          <a:stretch/>
        </p:blipFill>
        <p:spPr>
          <a:xfrm>
            <a:off x="2179799" y="2267207"/>
            <a:ext cx="4754365" cy="3429929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Lightning’s Photo Album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735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Rectangle 3">
            <a:hlinkClick r:id="" action="ppaction://hlinkshowjump?jump=firstslide"/>
          </p:cNvPr>
          <p:cNvSpPr/>
          <p:nvPr/>
        </p:nvSpPr>
        <p:spPr>
          <a:xfrm>
            <a:off x="3404244" y="2967335"/>
            <a:ext cx="2335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REPLAY</a:t>
            </a:r>
          </a:p>
        </p:txBody>
      </p:sp>
    </p:spTree>
    <p:extLst>
      <p:ext uri="{BB962C8B-B14F-4D97-AF65-F5344CB8AC3E}">
        <p14:creationId xmlns:p14="http://schemas.microsoft.com/office/powerpoint/2010/main" val="1501524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34</Words>
  <Application>Microsoft Office PowerPoint</Application>
  <PresentationFormat>On-screen Show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Lightning’s Photo Album</vt:lpstr>
      <vt:lpstr>Lightning’s Photo Album</vt:lpstr>
      <vt:lpstr>Lightning’s Photo Album</vt:lpstr>
      <vt:lpstr>Lightning’s Photo Album</vt:lpstr>
      <vt:lpstr>Lightning’s Photo Album</vt:lpstr>
      <vt:lpstr>Lightning’s Photo Album</vt:lpstr>
      <vt:lpstr>Lightning’s Photo Album</vt:lpstr>
      <vt:lpstr>Lightning’s Photo Album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Nuss</dc:creator>
  <cp:lastModifiedBy>Adelphi University Labuser</cp:lastModifiedBy>
  <cp:revision>11</cp:revision>
  <dcterms:created xsi:type="dcterms:W3CDTF">2014-04-28T14:18:25Z</dcterms:created>
  <dcterms:modified xsi:type="dcterms:W3CDTF">2014-05-08T15:26:04Z</dcterms:modified>
</cp:coreProperties>
</file>