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D205-ECDA-49C4-AD23-355F7D7A0D81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EA562-43DE-45E9-8F70-13FC6AF03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015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D205-ECDA-49C4-AD23-355F7D7A0D81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EA562-43DE-45E9-8F70-13FC6AF03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451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D205-ECDA-49C4-AD23-355F7D7A0D81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EA562-43DE-45E9-8F70-13FC6AF03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96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0A86-625B-47F4-8FB1-F70B00CC3B1A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0B637-4CBD-41DA-8188-F150EE224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14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0A86-625B-47F4-8FB1-F70B00CC3B1A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0B637-4CBD-41DA-8188-F150EE224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267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0A86-625B-47F4-8FB1-F70B00CC3B1A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0B637-4CBD-41DA-8188-F150EE224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585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0A86-625B-47F4-8FB1-F70B00CC3B1A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0B637-4CBD-41DA-8188-F150EE224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020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0A86-625B-47F4-8FB1-F70B00CC3B1A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0B637-4CBD-41DA-8188-F150EE224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9625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0A86-625B-47F4-8FB1-F70B00CC3B1A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0B637-4CBD-41DA-8188-F150EE224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717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0A86-625B-47F4-8FB1-F70B00CC3B1A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0B637-4CBD-41DA-8188-F150EE224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0687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0A86-625B-47F4-8FB1-F70B00CC3B1A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0B637-4CBD-41DA-8188-F150EE224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732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D205-ECDA-49C4-AD23-355F7D7A0D81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EA562-43DE-45E9-8F70-13FC6AF03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744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0A86-625B-47F4-8FB1-F70B00CC3B1A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0B637-4CBD-41DA-8188-F150EE224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4086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0A86-625B-47F4-8FB1-F70B00CC3B1A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0B637-4CBD-41DA-8188-F150EE224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0016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0A86-625B-47F4-8FB1-F70B00CC3B1A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0B637-4CBD-41DA-8188-F150EE224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907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D205-ECDA-49C4-AD23-355F7D7A0D81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EA562-43DE-45E9-8F70-13FC6AF03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33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D205-ECDA-49C4-AD23-355F7D7A0D81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EA562-43DE-45E9-8F70-13FC6AF03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972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D205-ECDA-49C4-AD23-355F7D7A0D81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EA562-43DE-45E9-8F70-13FC6AF03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89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D205-ECDA-49C4-AD23-355F7D7A0D81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EA562-43DE-45E9-8F70-13FC6AF03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96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D205-ECDA-49C4-AD23-355F7D7A0D81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EA562-43DE-45E9-8F70-13FC6AF03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68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D205-ECDA-49C4-AD23-355F7D7A0D81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EA562-43DE-45E9-8F70-13FC6AF03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805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D205-ECDA-49C4-AD23-355F7D7A0D81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EA562-43DE-45E9-8F70-13FC6AF03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5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D205-ECDA-49C4-AD23-355F7D7A0D81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EA562-43DE-45E9-8F70-13FC6AF03DB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4642130"/>
            <a:ext cx="3276600" cy="2195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977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0A86-625B-47F4-8FB1-F70B00CC3B1A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0B637-4CBD-41DA-8188-F150EE224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808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Sneakers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Kyle </a:t>
            </a:r>
            <a:r>
              <a:rPr lang="en-US" dirty="0" err="1" smtClean="0"/>
              <a:t>Mcleggan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710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Sneakers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Sneakers Come In Many Colors And Designs 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06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13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Custom Design</vt:lpstr>
      <vt:lpstr>Sneakers</vt:lpstr>
      <vt:lpstr>Sneakers</vt:lpstr>
    </vt:vector>
  </TitlesOfParts>
  <Company>Adelphi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Adelphi University Labuser</dc:creator>
  <cp:lastModifiedBy>Adelphi University Labuser</cp:lastModifiedBy>
  <cp:revision>7</cp:revision>
  <dcterms:created xsi:type="dcterms:W3CDTF">2014-05-13T14:48:28Z</dcterms:created>
  <dcterms:modified xsi:type="dcterms:W3CDTF">2014-05-13T15:02:06Z</dcterms:modified>
</cp:coreProperties>
</file>