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1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5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96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1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6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8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20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62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17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8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3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4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08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01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0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3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5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D205-ECDA-49C4-AD23-355F7D7A0D81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A562-43DE-45E9-8F70-13FC6AF03D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642130"/>
            <a:ext cx="3276600" cy="219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7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0A86-625B-47F4-8FB1-F70B00CC3B1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0B637-4CBD-41DA-8188-F150EE22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0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Sneakers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Kyle </a:t>
            </a:r>
            <a:r>
              <a:rPr lang="en-US" dirty="0" err="1" smtClean="0"/>
              <a:t>Mcleggan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1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Sneakers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Sneakers Come In Many Colors And Designs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Sneakers</vt:lpstr>
      <vt:lpstr>Sneakers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7</cp:revision>
  <dcterms:created xsi:type="dcterms:W3CDTF">2014-05-13T14:48:28Z</dcterms:created>
  <dcterms:modified xsi:type="dcterms:W3CDTF">2014-05-13T15:02:06Z</dcterms:modified>
</cp:coreProperties>
</file>