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5"/>
  </p:handout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888" y="6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086"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1786CD-6CE7-4EE6-B4FF-084D04271E85}" type="datetimeFigureOut">
              <a:rPr lang="en-US" smtClean="0"/>
              <a:t>2/10/2018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3DED63-85AE-4CAE-80CF-F1C9C1F3EF3C}"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26861FE9-3FD7-4D22-AC3C-6E9FDFBE06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861FE9-3FD7-4D22-AC3C-6E9FDFBE06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861FE9-3FD7-4D22-AC3C-6E9FDFBE06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6861FE9-3FD7-4D22-AC3C-6E9FDFBE06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6861FE9-3FD7-4D22-AC3C-6E9FDFBE0661}" type="datetimeFigureOut">
              <a:rPr lang="en-US" smtClean="0"/>
              <a:t>2/10/2018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6861FE9-3FD7-4D22-AC3C-6E9FDFBE06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6861FE9-3FD7-4D22-AC3C-6E9FDFBE0661}" type="datetimeFigureOut">
              <a:rPr lang="en-US" smtClean="0"/>
              <a:t>2/10/2018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861FE9-3FD7-4D22-AC3C-6E9FDFBE0661}" type="datetimeFigureOut">
              <a:rPr lang="en-US" smtClean="0"/>
              <a:t>2/10/2018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861FE9-3FD7-4D22-AC3C-6E9FDFBE0661}" type="datetimeFigureOut">
              <a:rPr lang="en-US" smtClean="0"/>
              <a:t>2/10/2018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861FE9-3FD7-4D22-AC3C-6E9FDFBE06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6861FE9-3FD7-4D22-AC3C-6E9FDFBE0661}" type="datetimeFigureOut">
              <a:rPr lang="en-US" smtClean="0"/>
              <a:t>2/10/2018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1C96D6-1508-472F-BC3A-1F377EB8934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5362" name="Picture 2" descr="Image result for should kids be online"/>
          <p:cNvPicPr>
            <a:picLocks noChangeAspect="1" noChangeArrowheads="1"/>
          </p:cNvPicPr>
          <p:nvPr userDrawn="1"/>
        </p:nvPicPr>
        <p:blipFill>
          <a:blip r:embed="rId13"/>
          <a:srcRect/>
          <a:stretch>
            <a:fillRect/>
          </a:stretch>
        </p:blipFill>
        <p:spPr bwMode="auto">
          <a:xfrm>
            <a:off x="5791200" y="228600"/>
            <a:ext cx="3098800" cy="2034859"/>
          </a:xfrm>
          <a:prstGeom prst="rect">
            <a:avLst/>
          </a:prstGeom>
          <a:noFill/>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861FE9-3FD7-4D22-AC3C-6E9FDFBE0661}" type="datetimeFigureOut">
              <a:rPr lang="en-US" smtClean="0"/>
              <a:t>2/10/2018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1C96D6-1508-472F-BC3A-1F377EB8934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rgbClr val="00B050"/>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Are Children Being Exposed To Technology At Too Young Of An Age?</a:t>
            </a:r>
          </a:p>
        </p:txBody>
      </p:sp>
      <p:sp>
        <p:nvSpPr>
          <p:cNvPr id="3" name="Subtitle 2"/>
          <p:cNvSpPr>
            <a:spLocks noGrp="1"/>
          </p:cNvSpPr>
          <p:nvPr>
            <p:ph type="subTitle" idx="1"/>
          </p:nvPr>
        </p:nvSpPr>
        <p:spPr/>
        <p:txBody>
          <a:bodyPr/>
          <a:lstStyle/>
          <a:p>
            <a:r>
              <a:rPr lang="en-US" dirty="0">
                <a:solidFill>
                  <a:srgbClr val="00B050"/>
                </a:solidFill>
              </a:rPr>
              <a:t>Kin Ka </a:t>
            </a:r>
            <a:r>
              <a:rPr lang="en-US" dirty="0" err="1">
                <a:solidFill>
                  <a:srgbClr val="00B050"/>
                </a:solidFill>
              </a:rPr>
              <a:t>Tse</a:t>
            </a:r>
            <a:endParaRPr lang="en-US" dirty="0">
              <a:solidFill>
                <a:srgbClr val="00B05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5029200" cy="1935162"/>
          </a:xfrm>
        </p:spPr>
        <p:txBody>
          <a:bodyPr>
            <a:noAutofit/>
          </a:bodyPr>
          <a:lstStyle/>
          <a:p>
            <a:r>
              <a:rPr lang="en-US" sz="2400" dirty="0"/>
              <a:t>Farber, Barry A, et al. "Children, Technology, Problems, and Preferences." </a:t>
            </a:r>
            <a:r>
              <a:rPr lang="en-US" sz="2400" i="1" dirty="0"/>
              <a:t>Journal of Clinical Psychology</a:t>
            </a:r>
            <a:r>
              <a:rPr lang="en-US" sz="2400" dirty="0"/>
              <a:t>, vol. 68, no. 11, Nov. 2012, pp. 1225-1229. </a:t>
            </a:r>
            <a:r>
              <a:rPr lang="en-US" sz="2400" dirty="0" err="1"/>
              <a:t>EBSCO</a:t>
            </a:r>
            <a:r>
              <a:rPr lang="en-US" sz="2400" i="1" dirty="0" err="1"/>
              <a:t>host</a:t>
            </a:r>
            <a:r>
              <a:rPr lang="en-US" sz="2400" dirty="0"/>
              <a:t>, doi:10.1002/jclp.21922.</a:t>
            </a:r>
          </a:p>
        </p:txBody>
      </p:sp>
      <p:sp>
        <p:nvSpPr>
          <p:cNvPr id="3" name="Content Placeholder 2"/>
          <p:cNvSpPr>
            <a:spLocks noGrp="1"/>
          </p:cNvSpPr>
          <p:nvPr>
            <p:ph idx="1"/>
          </p:nvPr>
        </p:nvSpPr>
        <p:spPr>
          <a:xfrm>
            <a:off x="457200" y="2514600"/>
            <a:ext cx="8229600" cy="3611563"/>
          </a:xfrm>
        </p:spPr>
        <p:txBody>
          <a:bodyPr>
            <a:normAutofit/>
          </a:bodyPr>
          <a:lstStyle/>
          <a:p>
            <a:r>
              <a:rPr lang="en-US" sz="1400" dirty="0"/>
              <a:t>“The results of our study and others also indicate that, despite notable exceptions (e.g., postings about depression or even suicidal feelings), young people tend to keep their social interactions on sites like </a:t>
            </a:r>
            <a:r>
              <a:rPr lang="en-US" sz="1400" dirty="0" err="1"/>
              <a:t>Facebook</a:t>
            </a:r>
            <a:r>
              <a:rPr lang="en-US" sz="1400" dirty="0"/>
              <a:t> superficially positive.”</a:t>
            </a:r>
          </a:p>
          <a:p>
            <a:r>
              <a:rPr lang="en-US" sz="1400" dirty="0"/>
              <a:t>“A nationally representative telephone survey conducted by the Pew research team in 2009 found that 4% of 12–17-year-olds (and 8% of 17-year-olds) who owned cell phones had sent a sexually suggestive nude or nearly nude image of themselves to another person.”</a:t>
            </a:r>
          </a:p>
          <a:p>
            <a:r>
              <a:rPr lang="en-US" sz="1400" dirty="0"/>
              <a:t>“By contrast, face-to-face communication may barrage young people with emotional stimuli, including subtle or hard-to-read facial expressions, tones of voice, and social cues, all of which may be misperceived as criticism and rejection, feel too intimate, or leave the individual feeling personally or socially inadequate. By choosing to communicate through technology, many young people, including our patients, can continue to be social while at the same time keeping a somewhat safer emotional distance. Ideally, electronic communication allows young people to have more time to think about what they want to say; they can act out by sneering or yelling profanities without endangering their social relationships or personal reputation.”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42" presetClass="entr" presetSubtype="0" fill="hold" nodeType="withEffect">
                                  <p:stCondLst>
                                    <p:cond delay="25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1000"/>
                                        <p:tgtEl>
                                          <p:spTgt spid="3">
                                            <p:txEl>
                                              <p:pRg st="1" end="1"/>
                                            </p:txEl>
                                          </p:spTgt>
                                        </p:tgtEl>
                                      </p:cBhvr>
                                    </p:animEffect>
                                    <p:anim calcmode="lin" valueType="num">
                                      <p:cBhvr>
                                        <p:cTn id="11"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2"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3" presetID="16" presetClass="entr" presetSubtype="21" fill="hold" nodeType="withEffect">
                                  <p:stCondLst>
                                    <p:cond delay="125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6548-5870-4EAC-B98B-8CE13C80678A}"/>
              </a:ext>
            </a:extLst>
          </p:cNvPr>
          <p:cNvSpPr>
            <a:spLocks noGrp="1"/>
          </p:cNvSpPr>
          <p:nvPr>
            <p:ph type="title"/>
          </p:nvPr>
        </p:nvSpPr>
        <p:spPr/>
        <p:txBody>
          <a:bodyPr/>
          <a:lstStyle/>
          <a:p>
            <a:r>
              <a:rPr lang="en-US" dirty="0"/>
              <a:t>Last Page</a:t>
            </a:r>
          </a:p>
        </p:txBody>
      </p:sp>
      <p:sp>
        <p:nvSpPr>
          <p:cNvPr id="3" name="Content Placeholder 2">
            <a:extLst>
              <a:ext uri="{FF2B5EF4-FFF2-40B4-BE49-F238E27FC236}">
                <a16:creationId xmlns:a16="http://schemas.microsoft.com/office/drawing/2014/main" id="{CD787DA5-D0E9-4681-AEFE-88DAA3DC2838}"/>
              </a:ext>
            </a:extLst>
          </p:cNvPr>
          <p:cNvSpPr>
            <a:spLocks noGrp="1"/>
          </p:cNvSpPr>
          <p:nvPr>
            <p:ph idx="1"/>
          </p:nvPr>
        </p:nvSpPr>
        <p:spPr/>
        <p:txBody>
          <a:bodyPr/>
          <a:lstStyle/>
          <a:p>
            <a:r>
              <a:rPr lang="en-US" dirty="0">
                <a:hlinkClick r:id="rId2" action="ppaction://hlinksldjump"/>
              </a:rPr>
              <a:t>Go to the beginning</a:t>
            </a:r>
            <a:endParaRPr lang="en-US" dirty="0"/>
          </a:p>
        </p:txBody>
      </p:sp>
    </p:spTree>
    <p:extLst>
      <p:ext uri="{BB962C8B-B14F-4D97-AF65-F5344CB8AC3E}">
        <p14:creationId xmlns:p14="http://schemas.microsoft.com/office/powerpoint/2010/main" val="3967826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TotalTime>
  <Words>254</Words>
  <Application>Microsoft Office PowerPoint</Application>
  <PresentationFormat>On-screen Show (4:3)</PresentationFormat>
  <Paragraphs>8</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Arial</vt:lpstr>
      <vt:lpstr>Calibri</vt:lpstr>
      <vt:lpstr>Office Theme</vt:lpstr>
      <vt:lpstr>Are Children Being Exposed To Technology At Too Young Of An Age?</vt:lpstr>
      <vt:lpstr>Farber, Barry A, et al. "Children, Technology, Problems, and Preferences." Journal of Clinical Psychology, vol. 68, no. 11, Nov. 2012, pp. 1225-1229. EBSCOhost, doi:10.1002/jclp.21922.</vt:lpstr>
      <vt:lpstr>Last Page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Are Children Being Exposed To Technology At Too Young Of An Age?</dc:title>
  <dc:creator>Kin Ka Tse</dc:creator>
  <cp:lastModifiedBy>Kin Ka Tse</cp:lastModifiedBy>
  <cp:revision>2</cp:revision>
  <dcterms:created xsi:type="dcterms:W3CDTF">2018-02-11T04:09:45Z</dcterms:created>
  <dcterms:modified xsi:type="dcterms:W3CDTF">2018-02-11T04:39:27Z</dcterms:modified>
</cp:coreProperties>
</file>