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06" autoAdjust="0"/>
  </p:normalViewPr>
  <p:slideViewPr>
    <p:cSldViewPr snapToGrid="0" snapToObjects="1">
      <p:cViewPr varScale="1">
        <p:scale>
          <a:sx n="80" d="100"/>
          <a:sy n="8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1852-741D-AE4B-AF58-6C3AC8B68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2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5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9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1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1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0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4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it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5/4/13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gwd_bJaIQ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000" y="3886199"/>
            <a:ext cx="7334250" cy="2574925"/>
          </a:xfrm>
        </p:spPr>
        <p:txBody>
          <a:bodyPr>
            <a:noAutofit/>
          </a:bodyPr>
          <a:lstStyle/>
          <a:p>
            <a:endParaRPr lang="en-US" sz="5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6600" dirty="0" smtClean="0">
                <a:solidFill>
                  <a:schemeClr val="tx1"/>
                </a:solidFill>
                <a:latin typeface="Apple Casual"/>
                <a:cs typeface="Apple Casual"/>
              </a:rPr>
              <a:t>Madison Ziegler</a:t>
            </a:r>
            <a:endParaRPr lang="en-US" sz="6600" dirty="0">
              <a:solidFill>
                <a:schemeClr val="tx1"/>
              </a:solidFill>
              <a:latin typeface="Apple Casual"/>
              <a:cs typeface="Apple Casual"/>
            </a:endParaRPr>
          </a:p>
        </p:txBody>
      </p:sp>
      <p:pic>
        <p:nvPicPr>
          <p:cNvPr id="4" name="Picture 3" descr="maddi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361699"/>
            <a:ext cx="3413125" cy="46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7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</a:t>
            </a:r>
            <a:r>
              <a:rPr lang="en-US" dirty="0" err="1" smtClean="0"/>
              <a:t>Maddie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pple Casual"/>
                <a:cs typeface="Apple Casual"/>
              </a:rPr>
              <a:t>Birthday: September 30, 2002</a:t>
            </a:r>
          </a:p>
          <a:p>
            <a:r>
              <a:rPr lang="en-US" sz="2800" dirty="0" smtClean="0">
                <a:latin typeface="Apple Casual"/>
                <a:cs typeface="Apple Casual"/>
              </a:rPr>
              <a:t>10 years old</a:t>
            </a:r>
          </a:p>
          <a:p>
            <a:r>
              <a:rPr lang="en-US" sz="2800" dirty="0" smtClean="0">
                <a:latin typeface="Apple Casual"/>
                <a:cs typeface="Apple Casual"/>
              </a:rPr>
              <a:t>Has danced since she was two years old</a:t>
            </a:r>
          </a:p>
          <a:p>
            <a:r>
              <a:rPr lang="en-US" sz="2800" dirty="0" smtClean="0">
                <a:latin typeface="Apple Casual"/>
                <a:cs typeface="Apple Casual"/>
              </a:rPr>
              <a:t>Dancer at the Abby Lee Dance Company</a:t>
            </a:r>
          </a:p>
          <a:p>
            <a:r>
              <a:rPr lang="en-US" sz="2800" dirty="0" smtClean="0">
                <a:latin typeface="Apple Casual"/>
                <a:cs typeface="Apple Casual"/>
              </a:rPr>
              <a:t>Has a younger sister Mackenzie and two half brothers Tyler and Ryan</a:t>
            </a:r>
          </a:p>
          <a:p>
            <a:r>
              <a:rPr lang="en-US" sz="2800" dirty="0" smtClean="0">
                <a:latin typeface="Apple Casual"/>
                <a:cs typeface="Apple Casual"/>
              </a:rPr>
              <a:t>Wants to be a professional dancer on Broadway when she grows up</a:t>
            </a:r>
          </a:p>
          <a:p>
            <a:r>
              <a:rPr lang="en-US" sz="2800" dirty="0" smtClean="0">
                <a:latin typeface="Apple Casual"/>
                <a:cs typeface="Apple Casual"/>
              </a:rPr>
              <a:t>Her nickname is </a:t>
            </a:r>
            <a:r>
              <a:rPr lang="en-US" sz="2800" dirty="0" err="1" smtClean="0">
                <a:latin typeface="Apple Casual"/>
                <a:cs typeface="Apple Casual"/>
              </a:rPr>
              <a:t>Maddog</a:t>
            </a:r>
            <a:endParaRPr lang="en-US" sz="2800" dirty="0" smtClean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413258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ddiegif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203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</a:t>
            </a:r>
            <a:r>
              <a:rPr lang="en-US" dirty="0" err="1" smtClean="0"/>
              <a:t>Maddie</a:t>
            </a:r>
            <a:r>
              <a:rPr lang="en-US" dirty="0" smtClean="0"/>
              <a:t> Solo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Uphill Battle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2644775"/>
            <a:ext cx="2438400" cy="3238500"/>
          </a:xfrm>
          <a:prstGeom prst="rect">
            <a:avLst/>
          </a:prstGeom>
        </p:spPr>
      </p:pic>
      <p:pic>
        <p:nvPicPr>
          <p:cNvPr id="5" name="Picture 4" descr="u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4" y="2644775"/>
            <a:ext cx="24288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" y="0"/>
            <a:ext cx="465281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3250" y="873125"/>
            <a:ext cx="30003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Apple Casual"/>
              <a:cs typeface="Apple Casual"/>
            </a:endParaRPr>
          </a:p>
          <a:p>
            <a:endParaRPr lang="en-US" sz="2800" dirty="0" smtClean="0">
              <a:latin typeface="Apple Casual"/>
              <a:cs typeface="Apple Casual"/>
            </a:endParaRPr>
          </a:p>
          <a:p>
            <a:r>
              <a:rPr lang="en-US" sz="3200" dirty="0" err="1" smtClean="0">
                <a:latin typeface="Apple Casual"/>
                <a:cs typeface="Apple Casual"/>
              </a:rPr>
              <a:t>Maddie</a:t>
            </a:r>
            <a:r>
              <a:rPr lang="en-US" sz="3200" dirty="0" smtClean="0">
                <a:latin typeface="Apple Casual"/>
                <a:cs typeface="Apple Casual"/>
              </a:rPr>
              <a:t> Ziegler with her mother Melissa and younger sister Mackenzie.</a:t>
            </a:r>
            <a:endParaRPr lang="en-US" sz="32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47443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yram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490665"/>
            <a:ext cx="4303951" cy="5776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1397000"/>
            <a:ext cx="3254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pple Casual"/>
              <a:cs typeface="Apple Casual"/>
            </a:endParaRPr>
          </a:p>
          <a:p>
            <a:r>
              <a:rPr lang="en-US" sz="3600" dirty="0" err="1" smtClean="0">
                <a:latin typeface="Apple Casual"/>
                <a:cs typeface="Apple Casual"/>
              </a:rPr>
              <a:t>Maddie’s</a:t>
            </a:r>
            <a:r>
              <a:rPr lang="en-US" sz="3600" dirty="0" smtClean="0">
                <a:latin typeface="Apple Casual"/>
                <a:cs typeface="Apple Casual"/>
              </a:rPr>
              <a:t> headshot picture for Season 3 of Dance Moms.</a:t>
            </a:r>
            <a:endParaRPr lang="en-US" sz="36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52409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Maddie’s</a:t>
            </a:r>
            <a:r>
              <a:rPr lang="en-US" dirty="0" smtClean="0"/>
              <a:t> Solos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3844925" cy="56514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Cry</a:t>
            </a:r>
          </a:p>
          <a:p>
            <a:r>
              <a:rPr lang="en-US" dirty="0" smtClean="0"/>
              <a:t>Beautiful</a:t>
            </a:r>
          </a:p>
          <a:p>
            <a:r>
              <a:rPr lang="en-US" dirty="0" smtClean="0"/>
              <a:t>Angel</a:t>
            </a:r>
          </a:p>
          <a:p>
            <a:r>
              <a:rPr lang="en-US" dirty="0" smtClean="0"/>
              <a:t>Universe</a:t>
            </a:r>
          </a:p>
          <a:p>
            <a:r>
              <a:rPr lang="en-US" dirty="0" smtClean="0"/>
              <a:t>Disappear</a:t>
            </a:r>
          </a:p>
          <a:p>
            <a:r>
              <a:rPr lang="en-US" dirty="0" smtClean="0"/>
              <a:t>Manhattan</a:t>
            </a:r>
          </a:p>
          <a:p>
            <a:r>
              <a:rPr lang="en-US" dirty="0" smtClean="0"/>
              <a:t>Jubilation Bells</a:t>
            </a:r>
          </a:p>
          <a:p>
            <a:r>
              <a:rPr lang="en-US" dirty="0" smtClean="0"/>
              <a:t>Light’s, Camera, Action!</a:t>
            </a:r>
          </a:p>
          <a:p>
            <a:r>
              <a:rPr lang="en-US" dirty="0" smtClean="0"/>
              <a:t>The Girl I </a:t>
            </a:r>
            <a:r>
              <a:rPr lang="en-US" dirty="0" err="1" smtClean="0"/>
              <a:t>Wanna</a:t>
            </a:r>
            <a:r>
              <a:rPr lang="en-US" dirty="0" smtClean="0"/>
              <a:t> Be</a:t>
            </a:r>
          </a:p>
          <a:p>
            <a:r>
              <a:rPr lang="en-US" dirty="0" smtClean="0"/>
              <a:t>Maestro Man</a:t>
            </a:r>
          </a:p>
          <a:p>
            <a:r>
              <a:rPr lang="en-US" dirty="0" smtClean="0"/>
              <a:t>Every Little Step</a:t>
            </a:r>
          </a:p>
          <a:p>
            <a:pPr marL="285750" indent="-285750"/>
            <a:r>
              <a:rPr lang="en-US" dirty="0" smtClean="0"/>
              <a:t>I’m Already There</a:t>
            </a:r>
          </a:p>
          <a:p>
            <a:pPr marL="285750" indent="-285750"/>
            <a:r>
              <a:rPr lang="en-US" dirty="0" smtClean="0"/>
              <a:t>All Of My Life</a:t>
            </a:r>
          </a:p>
          <a:p>
            <a:pPr marL="285750" indent="-285750"/>
            <a:r>
              <a:rPr lang="en-US" dirty="0" smtClean="0"/>
              <a:t>Reflections</a:t>
            </a:r>
          </a:p>
          <a:p>
            <a:pPr marL="285750" indent="-285750"/>
            <a:r>
              <a:rPr lang="en-US" dirty="0" smtClean="0"/>
              <a:t>Quiet Voices</a:t>
            </a:r>
          </a:p>
          <a:p>
            <a:pPr marL="285750" indent="-285750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1250" y="1417638"/>
            <a:ext cx="3556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In My Heart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Helen Keller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Looking For A Place Called Home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Mom, It’ll Never Be The Same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 Can’t Find the Words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This is Me Over You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Piece in My Heart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Telling Myself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Don</a:t>
            </a:r>
            <a:r>
              <a:rPr lang="fr-FR" sz="2000" dirty="0" smtClean="0"/>
              <a:t>’</a:t>
            </a:r>
            <a:r>
              <a:rPr lang="en-US" sz="2000" dirty="0" smtClean="0"/>
              <a:t>t Leave Me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Quick Sand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You Don’t Know Me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Lifeline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Uphill Battle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Breaking Down Walls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3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1168400"/>
            <a:ext cx="2792194" cy="3784600"/>
          </a:xfrm>
          <a:prstGeom prst="rect">
            <a:avLst/>
          </a:prstGeom>
        </p:spPr>
      </p:pic>
      <p:pic>
        <p:nvPicPr>
          <p:cNvPr id="5" name="Picture 4" descr="silly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06" y="1168400"/>
            <a:ext cx="2792194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4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170</Words>
  <Application>Microsoft Macintosh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Facts About Maddie!</vt:lpstr>
      <vt:lpstr>PowerPoint Presentation</vt:lpstr>
      <vt:lpstr>My Favorite Maddie Solo</vt:lpstr>
      <vt:lpstr>PowerPoint Presentation</vt:lpstr>
      <vt:lpstr>PowerPoint Presentation</vt:lpstr>
      <vt:lpstr>Maddie’s Solos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Madison Ziegler</dc:title>
  <dc:creator>Kayla Rizzi</dc:creator>
  <cp:lastModifiedBy>Kayla Rizzi</cp:lastModifiedBy>
  <cp:revision>9</cp:revision>
  <dcterms:created xsi:type="dcterms:W3CDTF">2013-05-04T20:43:07Z</dcterms:created>
  <dcterms:modified xsi:type="dcterms:W3CDTF">2013-05-04T23:36:58Z</dcterms:modified>
</cp:coreProperties>
</file>