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F34FE6-DA6D-43B6-A434-82093D4C1115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413F29-9E68-4DCF-A594-F382B2A58C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Adobe Garamond Pro" pitchFamily="18" charset="0"/>
              </a:rPr>
              <a:t>Maria and I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7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Maria and I have been best friends since we were babies! She’s been there for 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through everything.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1729"/>
            <a:ext cx="3687202" cy="4916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0830"/>
            <a:ext cx="36957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2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239000" cy="685800"/>
          </a:xfrm>
        </p:spPr>
        <p:txBody>
          <a:bodyPr/>
          <a:lstStyle/>
          <a:p>
            <a:pPr algn="ctr"/>
            <a:r>
              <a:rPr lang="en-US" dirty="0" smtClean="0"/>
              <a:t>Fun Facts about Maria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028950" cy="4038600"/>
          </a:xfrm>
        </p:spPr>
      </p:pic>
      <p:sp>
        <p:nvSpPr>
          <p:cNvPr id="5" name="TextBox 4"/>
          <p:cNvSpPr txBox="1"/>
          <p:nvPr/>
        </p:nvSpPr>
        <p:spPr>
          <a:xfrm>
            <a:off x="0" y="4953000"/>
            <a:ext cx="394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 loves to eat, especially </a:t>
            </a:r>
            <a:r>
              <a:rPr lang="en-US" dirty="0" smtClean="0"/>
              <a:t>candy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69" y="4272132"/>
            <a:ext cx="3120891" cy="2340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7383" y="4519136"/>
            <a:ext cx="19014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 volunteers</a:t>
            </a:r>
          </a:p>
          <a:p>
            <a:r>
              <a:rPr lang="en-US" dirty="0" smtClean="0"/>
              <a:t>at camps for </a:t>
            </a:r>
          </a:p>
          <a:p>
            <a:r>
              <a:rPr lang="en-US" dirty="0" smtClean="0"/>
              <a:t>People with </a:t>
            </a:r>
          </a:p>
          <a:p>
            <a:r>
              <a:rPr lang="en-US" dirty="0" smtClean="0"/>
              <a:t>special needs, </a:t>
            </a:r>
          </a:p>
          <a:p>
            <a:r>
              <a:rPr lang="en-US" dirty="0"/>
              <a:t>a</a:t>
            </a:r>
            <a:r>
              <a:rPr lang="en-US" dirty="0" smtClean="0"/>
              <a:t>long with me, </a:t>
            </a:r>
          </a:p>
          <a:p>
            <a:r>
              <a:rPr lang="en-US" dirty="0" smtClean="0"/>
              <a:t>Jamie, and our </a:t>
            </a:r>
          </a:p>
          <a:p>
            <a:r>
              <a:rPr lang="en-US" dirty="0" smtClean="0"/>
              <a:t>friend Christine.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89115"/>
            <a:ext cx="3196913" cy="3187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9240" y="1505802"/>
            <a:ext cx="2470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 studies</a:t>
            </a:r>
          </a:p>
          <a:p>
            <a:r>
              <a:rPr lang="en-US" dirty="0"/>
              <a:t>n</a:t>
            </a:r>
            <a:r>
              <a:rPr lang="en-US" dirty="0" smtClean="0"/>
              <a:t>ursing at MSMC in</a:t>
            </a:r>
          </a:p>
          <a:p>
            <a:r>
              <a:rPr lang="en-US" dirty="0" smtClean="0"/>
              <a:t>Newburgh.</a:t>
            </a:r>
          </a:p>
          <a:p>
            <a:r>
              <a:rPr lang="en-US" dirty="0" smtClean="0"/>
              <a:t>Here is a link to MSMC</a:t>
            </a:r>
          </a:p>
          <a:p>
            <a:r>
              <a:rPr lang="en-US" dirty="0"/>
              <a:t>p</a:t>
            </a:r>
            <a:r>
              <a:rPr lang="en-US" dirty="0" smtClean="0"/>
              <a:t>age about Nursing.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0" y="3124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http://www.msmc.edu/Academics/Undergraduate/Academic_Programs/nursing</a:t>
            </a:r>
          </a:p>
        </p:txBody>
      </p:sp>
    </p:spTree>
    <p:extLst>
      <p:ext uri="{BB962C8B-B14F-4D97-AF65-F5344CB8AC3E}">
        <p14:creationId xmlns:p14="http://schemas.microsoft.com/office/powerpoint/2010/main" val="2275426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Upstate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sister and I go upstate with Maria every summer for two days.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5732"/>
            <a:ext cx="205232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04751"/>
            <a:ext cx="3657600" cy="205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42" y="2133600"/>
            <a:ext cx="2841534" cy="37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3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624840"/>
          </a:xfrm>
        </p:spPr>
        <p:txBody>
          <a:bodyPr/>
          <a:lstStyle/>
          <a:p>
            <a:pPr algn="ctr"/>
            <a:r>
              <a:rPr lang="en-US" dirty="0" smtClean="0"/>
              <a:t>The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48434"/>
            <a:ext cx="755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Jamie, Maria, and I always hang out with our friend Christine. The four</a:t>
            </a:r>
          </a:p>
          <a:p>
            <a:r>
              <a:rPr lang="en-US" dirty="0" smtClean="0"/>
              <a:t>of us are constantly together during the summer.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1714099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6" y="4191000"/>
            <a:ext cx="317500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94765"/>
            <a:ext cx="3274304" cy="2446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94412"/>
            <a:ext cx="3272430" cy="24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5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Best Friends forever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3528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400"/>
            <a:ext cx="32861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5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122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Maria and I</vt:lpstr>
      <vt:lpstr>Fun Facts about Maria</vt:lpstr>
      <vt:lpstr>Upstate</vt:lpstr>
      <vt:lpstr>The GROUP</vt:lpstr>
      <vt:lpstr>Best Friends forever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and I</dc:title>
  <dc:creator>Administrator</dc:creator>
  <cp:lastModifiedBy>Administrator</cp:lastModifiedBy>
  <cp:revision>6</cp:revision>
  <dcterms:created xsi:type="dcterms:W3CDTF">2013-04-24T16:21:22Z</dcterms:created>
  <dcterms:modified xsi:type="dcterms:W3CDTF">2013-04-24T17:15:05Z</dcterms:modified>
</cp:coreProperties>
</file>