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AFC2F5-D91D-41A8-BB66-18949685D6B7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FA62EA-28A4-457E-A8DF-6A584CF7BC6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Justin\Google%20Drive\ADELPHI\Freshman%20Year\2nd%20Semester\Introduction%20To%20Computers%20And%20Their%20Applications\public_html\MFD%20Stats.html" TargetMode="External"/><Relationship Id="rId2" Type="http://schemas.openxmlformats.org/officeDocument/2006/relationships/hyperlink" Target="file:///C:\Users\Justin\Google%20Drive\ADELPHI\Freshman%20Year\2nd%20Semester\Introduction%20To%20Computers%20And%20Their%20Applications\public_html\WebCar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en-US" dirty="0" smtClean="0"/>
              <a:t>Justin Maurici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2098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219 Charles Ave</a:t>
            </a:r>
          </a:p>
          <a:p>
            <a:r>
              <a:rPr lang="en-US" dirty="0" smtClean="0"/>
              <a:t>Massapequa Park, NY 11762</a:t>
            </a:r>
          </a:p>
          <a:p>
            <a:r>
              <a:rPr lang="en-US" dirty="0" smtClean="0"/>
              <a:t>Home: (516) 795-7997</a:t>
            </a:r>
          </a:p>
          <a:p>
            <a:r>
              <a:rPr lang="en-US" dirty="0" smtClean="0"/>
              <a:t>Cell: (516) 506-2240</a:t>
            </a:r>
          </a:p>
          <a:p>
            <a:r>
              <a:rPr lang="en-US" dirty="0" smtClean="0"/>
              <a:t>References are available upon request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500" b="1" dirty="0" smtClean="0"/>
              <a:t>Staples, Massapequa, NY – August 2011 – Present</a:t>
            </a:r>
          </a:p>
          <a:p>
            <a:r>
              <a:rPr lang="en-US" sz="1500" b="1" dirty="0" smtClean="0"/>
              <a:t>Team Supervisor</a:t>
            </a:r>
          </a:p>
          <a:p>
            <a:r>
              <a:rPr lang="en-US" sz="1500" dirty="0" smtClean="0"/>
              <a:t>Handle all transactions at the POS terminal</a:t>
            </a:r>
          </a:p>
          <a:p>
            <a:r>
              <a:rPr lang="en-US" sz="1500" dirty="0" smtClean="0"/>
              <a:t>  Replenish store shelves with merchandise</a:t>
            </a:r>
          </a:p>
          <a:p>
            <a:r>
              <a:rPr lang="en-US" sz="1500" dirty="0" smtClean="0"/>
              <a:t>  Maintain a clean and orderly store</a:t>
            </a:r>
          </a:p>
          <a:p>
            <a:r>
              <a:rPr lang="en-US" sz="1500" dirty="0" smtClean="0"/>
              <a:t>  Assist shoppers to maintain customer satisfaction</a:t>
            </a:r>
          </a:p>
          <a:p>
            <a:r>
              <a:rPr lang="en-US" sz="1500" dirty="0" smtClean="0"/>
              <a:t>  Follow </a:t>
            </a:r>
            <a:r>
              <a:rPr lang="en-US" sz="1500" dirty="0" err="1" smtClean="0"/>
              <a:t>planogram</a:t>
            </a:r>
            <a:r>
              <a:rPr lang="en-US" sz="1500" dirty="0" smtClean="0"/>
              <a:t> instructions to create new sale areas</a:t>
            </a:r>
          </a:p>
          <a:p>
            <a:endParaRPr lang="en-US" sz="1500" dirty="0" smtClean="0"/>
          </a:p>
          <a:p>
            <a:r>
              <a:rPr lang="en-US" sz="1500" b="1" dirty="0" smtClean="0"/>
              <a:t>Massapequa School District Summer Recreation Program, Massapequa, NY – June 2007 – August 2012</a:t>
            </a:r>
          </a:p>
          <a:p>
            <a:r>
              <a:rPr lang="en-US" sz="1500" b="1" dirty="0" smtClean="0"/>
              <a:t>College Assistant</a:t>
            </a:r>
          </a:p>
          <a:p>
            <a:r>
              <a:rPr lang="en-US" sz="1500" dirty="0" smtClean="0"/>
              <a:t>Supervised summer camp counselors and camp attendees</a:t>
            </a:r>
          </a:p>
          <a:p>
            <a:r>
              <a:rPr lang="en-US" sz="1500" dirty="0" smtClean="0"/>
              <a:t>  Organized group trips and activities</a:t>
            </a:r>
          </a:p>
          <a:p>
            <a:r>
              <a:rPr lang="en-US" sz="1500" dirty="0" smtClean="0"/>
              <a:t>Filed camp registration records</a:t>
            </a:r>
          </a:p>
          <a:p>
            <a:endParaRPr lang="en-US" sz="15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Adelphi University, Garden City, New York</a:t>
            </a:r>
          </a:p>
          <a:p>
            <a:r>
              <a:rPr lang="en-US" sz="2000" dirty="0" smtClean="0"/>
              <a:t>Bachelor </a:t>
            </a:r>
            <a:r>
              <a:rPr lang="en-US" sz="2000" dirty="0"/>
              <a:t>of Science in Finance, Expected May 2016</a:t>
            </a:r>
          </a:p>
          <a:p>
            <a:pPr>
              <a:buNone/>
            </a:pP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Massapequa High School, Massapequa, New York</a:t>
            </a:r>
          </a:p>
          <a:p>
            <a:r>
              <a:rPr lang="en-US" sz="2000" dirty="0"/>
              <a:t>Advanced Regents Diploma, June 2012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Community Service and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Massapequa Fire Department, Volunteer Firefighter, April 2010 - Present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Adelphi University Finance Society, September 2012 - Present       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Nassau County Police Department Explorers, Squad Sergeant, September 2009 - June 2012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Massapequa High School Military History Club, September 2009 - June 2012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Web Card Greeting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3" action="ppaction://hlinkfile"/>
              </a:rPr>
              <a:t>Massapequa Fire Department Stats Page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90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Justin Maurici</vt:lpstr>
      <vt:lpstr>Work Experience</vt:lpstr>
      <vt:lpstr>Education</vt:lpstr>
      <vt:lpstr>Community Service and Activities</vt:lpstr>
      <vt:lpstr>Projects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Justin Maurici</dc:title>
  <dc:creator>Justin</dc:creator>
  <cp:lastModifiedBy>Administrator</cp:lastModifiedBy>
  <cp:revision>4</cp:revision>
  <dcterms:created xsi:type="dcterms:W3CDTF">2013-05-16T01:41:48Z</dcterms:created>
  <dcterms:modified xsi:type="dcterms:W3CDTF">2013-05-16T14:54:48Z</dcterms:modified>
</cp:coreProperties>
</file>