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BFA7-12FF-4559-AA85-B7425F91C00C}" type="datetimeFigureOut">
              <a:rPr lang="en-US" smtClean="0"/>
              <a:pPr/>
              <a:t>3/12/2009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6C63E7-F43B-4481-99F7-0F42B21095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BFA7-12FF-4559-AA85-B7425F91C00C}" type="datetimeFigureOut">
              <a:rPr lang="en-US" smtClean="0"/>
              <a:pPr/>
              <a:t>3/12/2009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63E7-F43B-4481-99F7-0F42B21095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BFA7-12FF-4559-AA85-B7425F91C00C}" type="datetimeFigureOut">
              <a:rPr lang="en-US" smtClean="0"/>
              <a:pPr/>
              <a:t>3/12/2009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63E7-F43B-4481-99F7-0F42B21095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CBBFA7-12FF-4559-AA85-B7425F91C00C}" type="datetimeFigureOut">
              <a:rPr lang="en-US" smtClean="0"/>
              <a:pPr/>
              <a:t>3/12/2009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E6C63E7-F43B-4481-99F7-0F42B21095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BFA7-12FF-4559-AA85-B7425F91C00C}" type="datetimeFigureOut">
              <a:rPr lang="en-US" smtClean="0"/>
              <a:pPr/>
              <a:t>3/12/2009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63E7-F43B-4481-99F7-0F42B21095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BFA7-12FF-4559-AA85-B7425F91C00C}" type="datetimeFigureOut">
              <a:rPr lang="en-US" smtClean="0"/>
              <a:pPr/>
              <a:t>3/12/2009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63E7-F43B-4481-99F7-0F42B21095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63E7-F43B-4481-99F7-0F42B21095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BFA7-12FF-4559-AA85-B7425F91C00C}" type="datetimeFigureOut">
              <a:rPr lang="en-US" smtClean="0"/>
              <a:pPr/>
              <a:t>3/12/2009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BFA7-12FF-4559-AA85-B7425F91C00C}" type="datetimeFigureOut">
              <a:rPr lang="en-US" smtClean="0"/>
              <a:pPr/>
              <a:t>3/12/2009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63E7-F43B-4481-99F7-0F42B21095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BFA7-12FF-4559-AA85-B7425F91C00C}" type="datetimeFigureOut">
              <a:rPr lang="en-US" smtClean="0"/>
              <a:pPr/>
              <a:t>3/12/2009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63E7-F43B-4481-99F7-0F42B21095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CBBFA7-12FF-4559-AA85-B7425F91C00C}" type="datetimeFigureOut">
              <a:rPr lang="en-US" smtClean="0"/>
              <a:pPr/>
              <a:t>3/12/2009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6C63E7-F43B-4481-99F7-0F42B21095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BBFA7-12FF-4559-AA85-B7425F91C00C}" type="datetimeFigureOut">
              <a:rPr lang="en-US" smtClean="0"/>
              <a:pPr/>
              <a:t>3/12/2009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6C63E7-F43B-4481-99F7-0F42B21095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CBBFA7-12FF-4559-AA85-B7425F91C00C}" type="datetimeFigureOut">
              <a:rPr lang="en-US" smtClean="0"/>
              <a:pPr/>
              <a:t>3/12/2009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E6C63E7-F43B-4481-99F7-0F42B21095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hysicaltherapy.about.com/" TargetMode="External"/><Relationship Id="rId2" Type="http://schemas.openxmlformats.org/officeDocument/2006/relationships/hyperlink" Target="http://kidscando.org/physica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nce-two-health-help-your-special-needs-child.com/" TargetMode="External"/><Relationship Id="rId5" Type="http://schemas.openxmlformats.org/officeDocument/2006/relationships/hyperlink" Target="http://www.aquaticpt.org/" TargetMode="External"/><Relationship Id="rId4" Type="http://schemas.openxmlformats.org/officeDocument/2006/relationships/hyperlink" Target="http://www.americanquettrian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GsWFly7kJc&amp;feature=relate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By: </a:t>
            </a:r>
            <a:r>
              <a:rPr lang="en-US" dirty="0" err="1" smtClean="0"/>
              <a:t>Jenice</a:t>
            </a:r>
            <a:r>
              <a:rPr lang="en-US" dirty="0" smtClean="0"/>
              <a:t> and </a:t>
            </a:r>
            <a:r>
              <a:rPr lang="en-US" dirty="0" smtClean="0"/>
              <a:t>Tiller </a:t>
            </a:r>
            <a:r>
              <a:rPr lang="en-US" dirty="0" smtClean="0"/>
              <a:t>Jessica </a:t>
            </a:r>
            <a:r>
              <a:rPr lang="en-US" dirty="0" err="1" smtClean="0"/>
              <a:t>Tonery</a:t>
            </a:r>
            <a:endParaRPr lang="en-US" dirty="0" smtClean="0"/>
          </a:p>
          <a:p>
            <a:r>
              <a:rPr lang="en-US" dirty="0" smtClean="0"/>
              <a:t>Date: March 12</a:t>
            </a:r>
            <a:r>
              <a:rPr lang="en-US" baseline="30000" dirty="0" smtClean="0"/>
              <a:t>th</a:t>
            </a:r>
            <a:r>
              <a:rPr lang="en-US" dirty="0" smtClean="0"/>
              <a:t> , 2008</a:t>
            </a:r>
          </a:p>
          <a:p>
            <a:r>
              <a:rPr lang="en-US" dirty="0" smtClean="0"/>
              <a:t>Adelphi University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A Comprehensive Approach to Physical Therapy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http://kidscando.org/physical.html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http://physicaltherapy.about.com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http://www.americanquettrian.com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http://www.aquaticpt.org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6"/>
              </a:rPr>
              <a:t>http://www.dance-two-health-help-your-special-needs-child.com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Physical Therapy?</a:t>
            </a:r>
          </a:p>
          <a:p>
            <a:r>
              <a:rPr lang="en-US" dirty="0" smtClean="0"/>
              <a:t>Qualifications for Physical Therapist</a:t>
            </a:r>
          </a:p>
          <a:p>
            <a:r>
              <a:rPr lang="en-US" dirty="0" smtClean="0"/>
              <a:t>Different avenues within Physical Therapy</a:t>
            </a:r>
          </a:p>
          <a:p>
            <a:r>
              <a:rPr lang="en-US" dirty="0" smtClean="0"/>
              <a:t>Common Cases</a:t>
            </a:r>
          </a:p>
          <a:p>
            <a:r>
              <a:rPr lang="en-US" dirty="0" smtClean="0"/>
              <a:t>Treatments</a:t>
            </a:r>
          </a:p>
          <a:p>
            <a:r>
              <a:rPr lang="en-US" dirty="0" smtClean="0"/>
              <a:t>A day in the life of a patient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Contents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Therapy is a skilled intervention that focus primarily , but not solely , on relieving pain, promoting healing, resorting function and movement, and puts facilitation and adaption associated with injury and disability.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therapy is…</a:t>
            </a:r>
            <a:endParaRPr lang="en-US" dirty="0"/>
          </a:p>
        </p:txBody>
      </p:sp>
      <p:pic>
        <p:nvPicPr>
          <p:cNvPr id="4" name="Picture 3" descr="PT coll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3124200"/>
            <a:ext cx="3962400" cy="32766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therapists must earn a master's degree or receive a doctoral degree in physical therapy (a DPT) from an accredited college program. </a:t>
            </a:r>
          </a:p>
          <a:p>
            <a:r>
              <a:rPr lang="en-US" dirty="0" smtClean="0"/>
              <a:t>Physical therapists must pass a state-administered national exam.</a:t>
            </a:r>
          </a:p>
          <a:p>
            <a:r>
              <a:rPr lang="en-US" dirty="0" smtClean="0"/>
              <a:t>States also may impose their own regulations for practicing PT.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Qualifications for physical therapist</a:t>
            </a:r>
            <a:endParaRPr lang="en-US" dirty="0"/>
          </a:p>
        </p:txBody>
      </p:sp>
      <p:pic>
        <p:nvPicPr>
          <p:cNvPr id="4" name="Picture 3" descr="diploma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419600"/>
            <a:ext cx="2247900" cy="18288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Hospitals</a:t>
            </a:r>
          </a:p>
          <a:p>
            <a:r>
              <a:rPr lang="en-US" dirty="0" smtClean="0"/>
              <a:t>Nursing Homes</a:t>
            </a:r>
          </a:p>
          <a:p>
            <a:r>
              <a:rPr lang="en-US" dirty="0" smtClean="0"/>
              <a:t>Physicians Offices </a:t>
            </a:r>
          </a:p>
          <a:p>
            <a:r>
              <a:rPr lang="en-US" dirty="0" smtClean="0"/>
              <a:t>Adult Day Care</a:t>
            </a:r>
          </a:p>
          <a:p>
            <a:r>
              <a:rPr lang="en-US" dirty="0" smtClean="0"/>
              <a:t>Children’s Day Care</a:t>
            </a:r>
          </a:p>
          <a:p>
            <a:r>
              <a:rPr lang="en-US" dirty="0" smtClean="0"/>
              <a:t>Private Practice</a:t>
            </a:r>
          </a:p>
          <a:p>
            <a:r>
              <a:rPr lang="en-US" dirty="0" smtClean="0"/>
              <a:t>Agencies</a:t>
            </a:r>
          </a:p>
          <a:p>
            <a:r>
              <a:rPr lang="en-US" dirty="0" smtClean="0"/>
              <a:t>Rehabilitation Hospitals</a:t>
            </a:r>
          </a:p>
          <a:p>
            <a:r>
              <a:rPr lang="en-US" dirty="0" smtClean="0"/>
              <a:t>Speech Pathology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avenues within physical therapy</a:t>
            </a:r>
            <a:endParaRPr lang="en-US" dirty="0"/>
          </a:p>
        </p:txBody>
      </p:sp>
      <p:pic>
        <p:nvPicPr>
          <p:cNvPr id="4" name="Picture 3" descr="day c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990600"/>
            <a:ext cx="2667000" cy="2133600"/>
          </a:xfrm>
          <a:prstGeom prst="rect">
            <a:avLst/>
          </a:prstGeom>
        </p:spPr>
      </p:pic>
      <p:pic>
        <p:nvPicPr>
          <p:cNvPr id="5" name="Picture 4" descr="Winthrop Hospit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276600"/>
            <a:ext cx="3848100" cy="287655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Fractures</a:t>
            </a:r>
          </a:p>
          <a:p>
            <a:r>
              <a:rPr lang="en-US" dirty="0" smtClean="0"/>
              <a:t>Flat Foot</a:t>
            </a:r>
          </a:p>
          <a:p>
            <a:r>
              <a:rPr lang="en-US" dirty="0" smtClean="0"/>
              <a:t>Gait Abnormality</a:t>
            </a:r>
          </a:p>
          <a:p>
            <a:r>
              <a:rPr lang="en-US" dirty="0" smtClean="0"/>
              <a:t>Sprains</a:t>
            </a:r>
          </a:p>
          <a:p>
            <a:r>
              <a:rPr lang="en-US" dirty="0" smtClean="0"/>
              <a:t>Strains</a:t>
            </a:r>
          </a:p>
          <a:p>
            <a:r>
              <a:rPr lang="en-US" dirty="0" smtClean="0"/>
              <a:t>Post-Orthopedic surgeries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cases</a:t>
            </a:r>
            <a:endParaRPr lang="en-US" dirty="0"/>
          </a:p>
        </p:txBody>
      </p:sp>
      <p:pic>
        <p:nvPicPr>
          <p:cNvPr id="4" name="Picture 3" descr="fracture metacarp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609600"/>
            <a:ext cx="1833880" cy="1879600"/>
          </a:xfrm>
          <a:prstGeom prst="rect">
            <a:avLst/>
          </a:prstGeom>
        </p:spPr>
      </p:pic>
      <p:pic>
        <p:nvPicPr>
          <p:cNvPr id="5" name="Picture 4" descr="Flatfo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1447800"/>
            <a:ext cx="2286001" cy="2133600"/>
          </a:xfrm>
          <a:prstGeom prst="rect">
            <a:avLst/>
          </a:prstGeom>
        </p:spPr>
      </p:pic>
      <p:pic>
        <p:nvPicPr>
          <p:cNvPr id="7" name="Picture 6" descr="elbow sprai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4343400"/>
            <a:ext cx="1885950" cy="1905000"/>
          </a:xfrm>
          <a:prstGeom prst="rect">
            <a:avLst/>
          </a:prstGeom>
        </p:spPr>
      </p:pic>
      <p:pic>
        <p:nvPicPr>
          <p:cNvPr id="8" name="Picture 7" descr="gait walking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5600" y="2895600"/>
            <a:ext cx="1990725" cy="3181350"/>
          </a:xfrm>
          <a:prstGeom prst="rect">
            <a:avLst/>
          </a:prstGeom>
        </p:spPr>
      </p:pic>
      <p:pic>
        <p:nvPicPr>
          <p:cNvPr id="9" name="Picture 8" descr="post surgur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2600" y="4572000"/>
            <a:ext cx="2381250" cy="187642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  Stim</a:t>
            </a:r>
          </a:p>
          <a:p>
            <a:r>
              <a:rPr lang="en-US" dirty="0" smtClean="0"/>
              <a:t>Heat</a:t>
            </a:r>
          </a:p>
          <a:p>
            <a:r>
              <a:rPr lang="en-US" dirty="0" smtClean="0"/>
              <a:t>Cold Packs</a:t>
            </a:r>
          </a:p>
          <a:p>
            <a:r>
              <a:rPr lang="en-US" dirty="0" smtClean="0"/>
              <a:t>Deep Tissue Massage</a:t>
            </a:r>
          </a:p>
          <a:p>
            <a:r>
              <a:rPr lang="en-US" dirty="0" smtClean="0"/>
              <a:t>Aquatic  therapy</a:t>
            </a:r>
          </a:p>
          <a:p>
            <a:r>
              <a:rPr lang="en-US" dirty="0" smtClean="0"/>
              <a:t>Hippo Therapy </a:t>
            </a:r>
          </a:p>
          <a:p>
            <a:r>
              <a:rPr lang="en-US" dirty="0" smtClean="0"/>
              <a:t>Dance Therapy</a:t>
            </a:r>
          </a:p>
          <a:p>
            <a:r>
              <a:rPr lang="en-US" dirty="0" smtClean="0"/>
              <a:t>Biofeedback</a:t>
            </a:r>
          </a:p>
          <a:p>
            <a:r>
              <a:rPr lang="en-US" dirty="0" smtClean="0"/>
              <a:t>Exercise Machinery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methods</a:t>
            </a:r>
            <a:endParaRPr lang="en-US" dirty="0"/>
          </a:p>
        </p:txBody>
      </p:sp>
      <p:pic>
        <p:nvPicPr>
          <p:cNvPr id="4" name="Picture 3" descr="mass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533400"/>
            <a:ext cx="1357313" cy="1524001"/>
          </a:xfrm>
          <a:prstGeom prst="rect">
            <a:avLst/>
          </a:prstGeom>
        </p:spPr>
      </p:pic>
      <p:pic>
        <p:nvPicPr>
          <p:cNvPr id="5" name="Picture 4" descr="heat p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4953000"/>
            <a:ext cx="1905000" cy="1435100"/>
          </a:xfrm>
          <a:prstGeom prst="rect">
            <a:avLst/>
          </a:prstGeom>
        </p:spPr>
      </p:pic>
      <p:pic>
        <p:nvPicPr>
          <p:cNvPr id="6" name="Picture 5" descr="Aquatic Therap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2286000"/>
            <a:ext cx="2628900" cy="2286000"/>
          </a:xfrm>
          <a:prstGeom prst="rect">
            <a:avLst/>
          </a:prstGeom>
        </p:spPr>
      </p:pic>
      <p:pic>
        <p:nvPicPr>
          <p:cNvPr id="7" name="Picture 6" descr="photo hippotherapy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1524000"/>
            <a:ext cx="2209800" cy="1600200"/>
          </a:xfrm>
          <a:prstGeom prst="rect">
            <a:avLst/>
          </a:prstGeom>
        </p:spPr>
      </p:pic>
      <p:pic>
        <p:nvPicPr>
          <p:cNvPr id="1026" name="Picture 2" descr="children_dancing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3962400"/>
            <a:ext cx="2628900" cy="22288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http://www.youtube.com/watch?v=XGsWFly7kJc&amp;feature=related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day in the life of a patient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During a visit, a physical therapist may: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Measure the patients flexibility and strength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Analyze the way the patient walks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Identify potential and existing problems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Consult with other medical psychiatric and school personal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Provide instructions for home exercise programs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Recommend when returning to sport or daily activity is safe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 A day in the life of a patient (cont</a:t>
            </a:r>
            <a:r>
              <a:rPr lang="en-US" dirty="0" smtClean="0"/>
              <a:t>….)</a:t>
            </a:r>
            <a:endParaRPr lang="en-US" dirty="0"/>
          </a:p>
        </p:txBody>
      </p:sp>
      <p:pic>
        <p:nvPicPr>
          <p:cNvPr id="4" name="Picture 3" descr="cartwhee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876800"/>
            <a:ext cx="6248400" cy="1447800"/>
          </a:xfrm>
          <a:prstGeom prst="rect">
            <a:avLst/>
          </a:prstGeo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176</TotalTime>
  <Words>280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A Comprehensive Approach to Physical Therapy</vt:lpstr>
      <vt:lpstr>Contents</vt:lpstr>
      <vt:lpstr>Physical therapy is…</vt:lpstr>
      <vt:lpstr>Qualifications for physical therapist</vt:lpstr>
      <vt:lpstr>Different avenues within physical therapy</vt:lpstr>
      <vt:lpstr>Common cases</vt:lpstr>
      <vt:lpstr>Treatment methods</vt:lpstr>
      <vt:lpstr>A day in the life of a patient</vt:lpstr>
      <vt:lpstr> A day in the life of a patient (cont….)</vt:lpstr>
      <vt:lpstr>Works cited</vt:lpstr>
    </vt:vector>
  </TitlesOfParts>
  <Company>Adelphi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Comprehensive Approach to Physical Therapy</dc:title>
  <dc:creator>labuser</dc:creator>
  <cp:lastModifiedBy>labuser</cp:lastModifiedBy>
  <cp:revision>23</cp:revision>
  <dcterms:created xsi:type="dcterms:W3CDTF">2009-03-03T17:33:08Z</dcterms:created>
  <dcterms:modified xsi:type="dcterms:W3CDTF">2009-03-12T16:44:20Z</dcterms:modified>
</cp:coreProperties>
</file>