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115C-CEF5-44B4-95A8-48A261750FEA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4BB8D-FAA5-4F76-AC3B-C8F4B41CA56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115C-CEF5-44B4-95A8-48A261750FEA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4BB8D-FAA5-4F76-AC3B-C8F4B41CA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115C-CEF5-44B4-95A8-48A261750FEA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4BB8D-FAA5-4F76-AC3B-C8F4B41CA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115C-CEF5-44B4-95A8-48A261750FEA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4BB8D-FAA5-4F76-AC3B-C8F4B41CA5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115C-CEF5-44B4-95A8-48A261750FEA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4BB8D-FAA5-4F76-AC3B-C8F4B41CA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115C-CEF5-44B4-95A8-48A261750FEA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4BB8D-FAA5-4F76-AC3B-C8F4B41CA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115C-CEF5-44B4-95A8-48A261750FEA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4BB8D-FAA5-4F76-AC3B-C8F4B41CA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115C-CEF5-44B4-95A8-48A261750FEA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4BB8D-FAA5-4F76-AC3B-C8F4B41CA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115C-CEF5-44B4-95A8-48A261750FEA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4BB8D-FAA5-4F76-AC3B-C8F4B41CA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115C-CEF5-44B4-95A8-48A261750FEA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4BB8D-FAA5-4F76-AC3B-C8F4B41CA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115C-CEF5-44B4-95A8-48A261750FEA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4BB8D-FAA5-4F76-AC3B-C8F4B41CA5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4BB115C-CEF5-44B4-95A8-48A261750FEA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9A54BB8D-FAA5-4F76-AC3B-C8F4B41CA56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stburymanor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Freestyle Script" pitchFamily="66" charset="0"/>
              </a:rPr>
              <a:t>By: Joshua </a:t>
            </a:r>
            <a:r>
              <a:rPr lang="en-US" sz="4800" b="1" dirty="0" err="1" smtClean="0">
                <a:latin typeface="Freestyle Script" pitchFamily="66" charset="0"/>
              </a:rPr>
              <a:t>Spradling</a:t>
            </a:r>
            <a:endParaRPr lang="en-US" sz="4800" b="1" dirty="0">
              <a:latin typeface="Freestyle Script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 smtClean="0">
                <a:latin typeface="Freestyle Script" pitchFamily="66" charset="0"/>
              </a:rPr>
              <a:t>Planning a Wedding</a:t>
            </a:r>
            <a:r>
              <a:rPr lang="en-US" dirty="0" smtClean="0">
                <a:latin typeface="Old English Text MT" pitchFamily="66" charset="0"/>
              </a:rPr>
              <a:t>	</a:t>
            </a:r>
            <a:endParaRPr lang="en-US" dirty="0">
              <a:latin typeface="Old English Tex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68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b="1" u="sng" dirty="0" smtClean="0">
                <a:latin typeface="Freestyle Script" pitchFamily="66" charset="0"/>
              </a:rPr>
              <a:t>Step 1</a:t>
            </a:r>
            <a:endParaRPr lang="en-US" sz="6600" b="1" u="sng" dirty="0">
              <a:latin typeface="Freestyle Scrip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057400"/>
            <a:ext cx="7924800" cy="3657600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Book the reception hall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It is very important to get the right place</a:t>
            </a:r>
          </a:p>
          <a:p>
            <a:r>
              <a:rPr lang="en-US" sz="3200" dirty="0" smtClean="0">
                <a:hlinkClick r:id="rId2"/>
              </a:rPr>
              <a:t>Westbury Manor </a:t>
            </a:r>
            <a:r>
              <a:rPr lang="en-US" sz="3200" dirty="0" smtClean="0"/>
              <a:t> </a:t>
            </a:r>
            <a:r>
              <a:rPr lang="en-US" sz="3200" dirty="0"/>
              <a:t> </a:t>
            </a:r>
            <a:r>
              <a:rPr lang="en-US" sz="3200" dirty="0" smtClean="0"/>
              <a:t>is nice and reasonably priced.</a:t>
            </a:r>
          </a:p>
          <a:p>
            <a:r>
              <a:rPr lang="en-US" sz="3200" dirty="0" smtClean="0"/>
              <a:t>Click it and you can take a look at their site.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2190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b="1" u="sng" dirty="0" smtClean="0">
                <a:latin typeface="Freestyle Script" pitchFamily="66" charset="0"/>
              </a:rPr>
              <a:t>Step 2</a:t>
            </a:r>
            <a:endParaRPr lang="en-US" sz="7200" b="1" u="sng" dirty="0">
              <a:latin typeface="Freestyle Scrip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5029200"/>
          </a:xfrm>
        </p:spPr>
        <p:txBody>
          <a:bodyPr>
            <a:noAutofit/>
          </a:bodyPr>
          <a:lstStyle/>
          <a:p>
            <a:r>
              <a:rPr lang="en-US" sz="2800" b="1" u="sng" dirty="0" smtClean="0"/>
              <a:t>Send the save the dates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This is a preliminary notification of the time your wedding will occur</a:t>
            </a:r>
          </a:p>
          <a:p>
            <a:r>
              <a:rPr lang="en-US" sz="2400" dirty="0" smtClean="0"/>
              <a:t>It is nice to send these so people do not book vacations around the time you are getting married.</a:t>
            </a:r>
          </a:p>
          <a:p>
            <a:r>
              <a:rPr lang="en-US" sz="2400" dirty="0" smtClean="0"/>
              <a:t>They are simple to make with the use of Photoshop or Microsoft word. </a:t>
            </a:r>
          </a:p>
          <a:p>
            <a:r>
              <a:rPr lang="en-US" sz="2400" dirty="0" smtClean="0"/>
              <a:t>If you would like to pick from some that are already made they have a variety online to choose from</a:t>
            </a:r>
          </a:p>
          <a:p>
            <a:r>
              <a:rPr lang="en-US" sz="2400" dirty="0" smtClean="0"/>
              <a:t>Some are free and others cost a bit. </a:t>
            </a:r>
          </a:p>
          <a:p>
            <a:r>
              <a:rPr lang="en-US" sz="2400" dirty="0" smtClean="0"/>
              <a:t>Really up to you we made ours.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7394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b="1" u="sng" dirty="0" smtClean="0">
                <a:latin typeface="Freestyle Script" pitchFamily="66" charset="0"/>
              </a:rPr>
              <a:t>Step 3</a:t>
            </a:r>
            <a:endParaRPr lang="en-US" sz="7200" b="1" u="sng" dirty="0">
              <a:latin typeface="Freestyle Scrip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1600200"/>
            <a:ext cx="8001000" cy="4876800"/>
          </a:xfrm>
        </p:spPr>
        <p:txBody>
          <a:bodyPr>
            <a:noAutofit/>
          </a:bodyPr>
          <a:lstStyle/>
          <a:p>
            <a:r>
              <a:rPr lang="en-US" sz="2800" b="1" u="sng" dirty="0" smtClean="0"/>
              <a:t>Pick the invitations</a:t>
            </a:r>
          </a:p>
          <a:p>
            <a:r>
              <a:rPr lang="en-US" sz="2400" dirty="0" smtClean="0"/>
              <a:t>This gets to be very consuming part of the process</a:t>
            </a:r>
          </a:p>
          <a:p>
            <a:r>
              <a:rPr lang="en-US" sz="2400" dirty="0" smtClean="0"/>
              <a:t>There are so many to choose from</a:t>
            </a:r>
          </a:p>
          <a:p>
            <a:r>
              <a:rPr lang="en-US" sz="2400" dirty="0" smtClean="0"/>
              <a:t>You can either go online and buy them or make them yourself</a:t>
            </a:r>
          </a:p>
          <a:p>
            <a:r>
              <a:rPr lang="en-US" sz="2400" dirty="0" smtClean="0"/>
              <a:t>I chose to go online </a:t>
            </a:r>
          </a:p>
          <a:p>
            <a:r>
              <a:rPr lang="en-US" sz="2400" dirty="0" smtClean="0"/>
              <a:t>You can find a lot of package deals where it is really nice and everything is done for you</a:t>
            </a:r>
          </a:p>
          <a:p>
            <a:r>
              <a:rPr lang="en-US" sz="2400" dirty="0" smtClean="0"/>
              <a:t>We chose to buy ours </a:t>
            </a:r>
          </a:p>
          <a:p>
            <a:r>
              <a:rPr lang="en-US" sz="2400" dirty="0" smtClean="0"/>
              <a:t>After looking at over a hundred of them we finally found ones we liked.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168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b="1" u="sng" dirty="0" smtClean="0">
                <a:latin typeface="Freestyle Script" pitchFamily="66" charset="0"/>
              </a:rPr>
              <a:t>Step 4</a:t>
            </a:r>
            <a:endParaRPr lang="en-US" sz="6600" b="1" u="sng" dirty="0">
              <a:latin typeface="Freestyle Scrip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724400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Book the DJ</a:t>
            </a:r>
          </a:p>
          <a:p>
            <a:r>
              <a:rPr lang="en-US" sz="2400" dirty="0" smtClean="0"/>
              <a:t>This actually turned out to be one of the easiest parts of the whole planning process</a:t>
            </a:r>
          </a:p>
          <a:p>
            <a:r>
              <a:rPr lang="en-US" sz="2400" dirty="0" smtClean="0"/>
              <a:t>We liked the first one we met with and they were reasonably priced</a:t>
            </a:r>
          </a:p>
          <a:p>
            <a:r>
              <a:rPr lang="en-US" sz="2400" dirty="0" smtClean="0"/>
              <a:t>The main thing here is to let them know what type of music you want to be played</a:t>
            </a:r>
          </a:p>
          <a:p>
            <a:r>
              <a:rPr lang="en-US" sz="2400" dirty="0" smtClean="0"/>
              <a:t>That not only do you like, but that will get people dancing</a:t>
            </a:r>
          </a:p>
          <a:p>
            <a:r>
              <a:rPr lang="en-US" sz="2400" dirty="0" smtClean="0"/>
              <a:t>The reception is one of the most fun parts of the wedding</a:t>
            </a:r>
          </a:p>
          <a:p>
            <a:r>
              <a:rPr lang="en-US" sz="2400" dirty="0" smtClean="0"/>
              <a:t>Spend some time here to make sure you get what you like.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721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25</TotalTime>
  <Words>302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Horizon</vt:lpstr>
      <vt:lpstr>Planning a Wedding </vt:lpstr>
      <vt:lpstr>Step 1</vt:lpstr>
      <vt:lpstr>Step 2</vt:lpstr>
      <vt:lpstr>Step 3</vt:lpstr>
      <vt:lpstr>Step 4</vt:lpstr>
    </vt:vector>
  </TitlesOfParts>
  <Company>Adelphi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a Wedding </dc:title>
  <dc:creator>Administrator</dc:creator>
  <cp:lastModifiedBy>Administrator</cp:lastModifiedBy>
  <cp:revision>3</cp:revision>
  <dcterms:created xsi:type="dcterms:W3CDTF">2012-12-04T13:30:42Z</dcterms:created>
  <dcterms:modified xsi:type="dcterms:W3CDTF">2012-12-04T13:56:26Z</dcterms:modified>
</cp:coreProperties>
</file>