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4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6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9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6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0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5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3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5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3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45CC0-7DD0-43F6-904B-A20A8B5BC586}" type="datetimeFigureOut">
              <a:rPr lang="en-US" smtClean="0"/>
              <a:t>12/20/2012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D08D3-7110-4F64-8253-BC1BF6CB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2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adwaymusicalhome.com/shows/birdie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03" y="10886"/>
            <a:ext cx="9306476" cy="6858000"/>
          </a:xfrm>
          <a:prstGeom prst="rect">
            <a:avLst/>
          </a:prstGeom>
          <a:effectLst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By Joseph Kenny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5010" y="2186073"/>
            <a:ext cx="92428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Timeline of Rock Musicals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71909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xtras.mnginteractive.com/live/media/site569/2012/1018/20121018__121022ae-bird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292117"/>
            <a:ext cx="9372600" cy="556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51508" y="152400"/>
            <a:ext cx="69647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hlinkClick r:id="rId3"/>
              </a:rPr>
              <a:t>“Bye Bye Birdie”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- 1963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8764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5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</dc:creator>
  <cp:lastModifiedBy>Administrator</cp:lastModifiedBy>
  <cp:revision>6</cp:revision>
  <dcterms:created xsi:type="dcterms:W3CDTF">2012-12-20T17:17:36Z</dcterms:created>
  <dcterms:modified xsi:type="dcterms:W3CDTF">2012-12-20T19:33:39Z</dcterms:modified>
</cp:coreProperties>
</file>