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DD760-73B2-4089-AEE6-EBB2414714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108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392A2F-A0B7-49FD-8B1A-67394B909C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70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8E844-9607-4039-AAD8-A156C4737E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27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3FAEE-BEA2-4765-A204-EDD5582BC3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1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03D83-9851-4DC0-924A-6DCAD3BD6C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5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86570-E662-4291-AD77-C61F4490B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236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1F043A-5C6F-448C-93A4-E03F1C4939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33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ED09C-CA83-45D8-A738-991C45A987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8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9BFBA-5DD1-4C4E-8FDF-C110AEB619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0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E41E3-B8BE-400B-BB3C-143585CC0B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93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81AD1-47CA-4ABC-BCBE-D08A9851E6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1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771DFB4-975B-457B-B458-6ECCC064BF6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terprise.com/car_rental/home.d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en-US" altLang="ko-KR" dirty="0">
                <a:ea typeface="굴림" charset="-127"/>
              </a:rPr>
              <a:t>Rent cars today!</a:t>
            </a:r>
            <a:br>
              <a:rPr lang="en-US" altLang="ko-KR" dirty="0">
                <a:ea typeface="굴림" charset="-127"/>
              </a:rPr>
            </a:br>
            <a:endParaRPr lang="en-US" dirty="0"/>
          </a:p>
        </p:txBody>
      </p:sp>
      <p:pic>
        <p:nvPicPr>
          <p:cNvPr id="2053" name="Picture 5" descr="ANd9GcQ7TEF49ShaSZvbb5_VTdAmso1oZ7REkUDM_GjaP4d_nzaE1NP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971800"/>
            <a:ext cx="55626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 more information, click on the link below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Rental Cars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72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굴림" charset="-127"/>
              </a:rPr>
              <a:t>Fiesta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ea typeface="굴림" charset="-127"/>
              </a:rPr>
              <a:t>Only $100 per day!</a:t>
            </a:r>
          </a:p>
          <a:p>
            <a:endParaRPr lang="en-US"/>
          </a:p>
        </p:txBody>
      </p:sp>
      <p:pic>
        <p:nvPicPr>
          <p:cNvPr id="3077" name="Picture 5" descr="ANd9GcSqTUSGCW8Oi9H_ZvsJmJLNBK4EVJp_eEjWwAzWTwnHiZgQNVjfX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590800"/>
            <a:ext cx="4572000" cy="313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굴림" charset="-127"/>
              </a:rPr>
              <a:t>JEEPS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ko-KR">
                <a:ea typeface="굴림" charset="-127"/>
              </a:rPr>
              <a:t>$159 Per day!</a:t>
            </a:r>
            <a:endParaRPr lang="en-US"/>
          </a:p>
        </p:txBody>
      </p:sp>
      <p:pic>
        <p:nvPicPr>
          <p:cNvPr id="4101" name="Picture 5" descr="ANd9GcR7gfOgwt-efxrCxe5-Ib2IAlGgfQAIANPVv58Xq4XkydJsLleb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971800"/>
            <a:ext cx="4114800" cy="247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굴림" charset="-127"/>
              </a:rPr>
              <a:t>NISSAN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ko-KR">
                <a:ea typeface="굴림" charset="-127"/>
              </a:rPr>
              <a:t>$129 per day!</a:t>
            </a:r>
          </a:p>
          <a:p>
            <a:pPr>
              <a:buFontTx/>
              <a:buNone/>
            </a:pPr>
            <a:endParaRPr lang="en-US" altLang="ko-KR">
              <a:ea typeface="굴림" charset="-127"/>
            </a:endParaRPr>
          </a:p>
          <a:p>
            <a:pPr>
              <a:buFontTx/>
              <a:buNone/>
            </a:pPr>
            <a:endParaRPr lang="en-US"/>
          </a:p>
        </p:txBody>
      </p:sp>
      <p:pic>
        <p:nvPicPr>
          <p:cNvPr id="5125" name="Picture 5" descr="ANd9GcSjK3LP0WlDtsqUfDstpGIPlJLhU3dnySN1mIXrXWd3_iFETz9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743200"/>
            <a:ext cx="4572000" cy="310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Rent cars today! </vt:lpstr>
      <vt:lpstr>PowerPoint Presentation</vt:lpstr>
      <vt:lpstr>Fiesta</vt:lpstr>
      <vt:lpstr>JEEPS</vt:lpstr>
      <vt:lpstr>NISSAN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Rent cars today! </dc:title>
  <dc:creator>Amy</dc:creator>
  <cp:lastModifiedBy>Administrator</cp:lastModifiedBy>
  <cp:revision>4</cp:revision>
  <dcterms:created xsi:type="dcterms:W3CDTF">2012-12-20T06:26:21Z</dcterms:created>
  <dcterms:modified xsi:type="dcterms:W3CDTF">2012-12-20T18:58:05Z</dcterms:modified>
</cp:coreProperties>
</file>