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8D9-A047-9346-B161-E2BD6B6616C3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B666-39B2-8B4E-ABDB-86120C34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8D9-A047-9346-B161-E2BD6B6616C3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B666-39B2-8B4E-ABDB-86120C34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8D9-A047-9346-B161-E2BD6B6616C3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B666-39B2-8B4E-ABDB-86120C34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0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8D9-A047-9346-B161-E2BD6B6616C3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B666-39B2-8B4E-ABDB-86120C34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8D9-A047-9346-B161-E2BD6B6616C3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B666-39B2-8B4E-ABDB-86120C34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8D9-A047-9346-B161-E2BD6B6616C3}" type="datetimeFigureOut">
              <a:rPr lang="en-US" smtClean="0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B666-39B2-8B4E-ABDB-86120C34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0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8D9-A047-9346-B161-E2BD6B6616C3}" type="datetimeFigureOut">
              <a:rPr lang="en-US" smtClean="0"/>
              <a:t>4/29/14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B666-39B2-8B4E-ABDB-86120C34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8D9-A047-9346-B161-E2BD6B6616C3}" type="datetimeFigureOut">
              <a:rPr lang="en-US" smtClean="0"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B666-39B2-8B4E-ABDB-86120C34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8D9-A047-9346-B161-E2BD6B6616C3}" type="datetimeFigureOut">
              <a:rPr lang="en-US" smtClean="0"/>
              <a:t>4/29/14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B666-39B2-8B4E-ABDB-86120C34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7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8D9-A047-9346-B161-E2BD6B6616C3}" type="datetimeFigureOut">
              <a:rPr lang="en-US" smtClean="0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B666-39B2-8B4E-ABDB-86120C34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8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38D9-A047-9346-B161-E2BD6B6616C3}" type="datetimeFigureOut">
              <a:rPr lang="en-US" smtClean="0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0B666-39B2-8B4E-ABDB-86120C34F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3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038D9-A047-9346-B161-E2BD6B6616C3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0B666-39B2-8B4E-ABDB-86120C34FB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28970" y="102195"/>
            <a:ext cx="2292083" cy="2292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432847" y="274638"/>
            <a:ext cx="4771388" cy="21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6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ites.kiwanis.org/Kiwanis/en/theELIMINATEproject/home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entury Gothic"/>
                <a:cs typeface="Century Gothic"/>
              </a:rPr>
              <a:t>The Eliminate Project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6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2018"/>
            <a:ext cx="8229600" cy="3684145"/>
          </a:xfrm>
        </p:spPr>
        <p:txBody>
          <a:bodyPr/>
          <a:lstStyle/>
          <a:p>
            <a:r>
              <a:rPr lang="en-US" dirty="0" smtClean="0"/>
              <a:t>Partnership between Kiwanis And </a:t>
            </a:r>
            <a:r>
              <a:rPr lang="en-US" dirty="0" err="1" smtClean="0"/>
              <a:t>Unicef</a:t>
            </a:r>
            <a:endParaRPr lang="en-US" dirty="0" smtClean="0"/>
          </a:p>
          <a:p>
            <a:r>
              <a:rPr lang="en-US" dirty="0" smtClean="0"/>
              <a:t>What $1.80 can do</a:t>
            </a:r>
          </a:p>
          <a:p>
            <a:r>
              <a:rPr lang="en-US" dirty="0" smtClean="0"/>
              <a:t>Goal is to eliminate MNT by 2015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016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5738"/>
            <a:ext cx="8229600" cy="3700425"/>
          </a:xfrm>
        </p:spPr>
        <p:txBody>
          <a:bodyPr/>
          <a:lstStyle/>
          <a:p>
            <a:r>
              <a:rPr lang="en-US" dirty="0" smtClean="0"/>
              <a:t>1 baby dies every 9 minutes</a:t>
            </a:r>
          </a:p>
          <a:p>
            <a:r>
              <a:rPr lang="en-US" dirty="0" smtClean="0"/>
              <a:t>MNT causes extreme sensitivity to light and touch in addition to painful convulsions.</a:t>
            </a:r>
          </a:p>
          <a:p>
            <a:r>
              <a:rPr lang="en-US" dirty="0" smtClean="0"/>
              <a:t>Caused by tetanus spores in the soil and infects mothers and babies during labor</a:t>
            </a:r>
            <a:endParaRPr lang="en-US" dirty="0"/>
          </a:p>
          <a:p>
            <a:r>
              <a:rPr lang="en-US" dirty="0" smtClean="0"/>
              <a:t>Still a problem in 25 countries</a:t>
            </a:r>
          </a:p>
        </p:txBody>
      </p:sp>
    </p:spTree>
    <p:extLst>
      <p:ext uri="{BB962C8B-B14F-4D97-AF65-F5344CB8AC3E}">
        <p14:creationId xmlns:p14="http://schemas.microsoft.com/office/powerpoint/2010/main" val="46552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5737"/>
            <a:ext cx="8229600" cy="3700425"/>
          </a:xfrm>
        </p:spPr>
        <p:txBody>
          <a:bodyPr/>
          <a:lstStyle/>
          <a:p>
            <a:r>
              <a:rPr lang="en-US" dirty="0" smtClean="0"/>
              <a:t>What can $1.80 do?</a:t>
            </a:r>
          </a:p>
          <a:p>
            <a:pPr lvl="1"/>
            <a:r>
              <a:rPr lang="en-US" dirty="0" smtClean="0"/>
              <a:t>Provide 3 doses of tetanus vaccines (enough to vaccine a woman throughout her lifetime)</a:t>
            </a:r>
          </a:p>
          <a:p>
            <a:pPr lvl="1"/>
            <a:r>
              <a:rPr lang="en-US" dirty="0" smtClean="0"/>
              <a:t>Provide education about safer birthing practices</a:t>
            </a:r>
          </a:p>
        </p:txBody>
      </p:sp>
    </p:spTree>
    <p:extLst>
      <p:ext uri="{BB962C8B-B14F-4D97-AF65-F5344CB8AC3E}">
        <p14:creationId xmlns:p14="http://schemas.microsoft.com/office/powerpoint/2010/main" val="335587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3177"/>
            <a:ext cx="8229600" cy="3732986"/>
          </a:xfrm>
        </p:spPr>
        <p:txBody>
          <a:bodyPr/>
          <a:lstStyle/>
          <a:p>
            <a:r>
              <a:rPr lang="en-US" dirty="0" smtClean="0"/>
              <a:t>Thus far MNT has been eliminated in over 20 countries since 2000</a:t>
            </a:r>
          </a:p>
          <a:p>
            <a:r>
              <a:rPr lang="en-US" dirty="0" smtClean="0"/>
              <a:t>25 countries left by 2015</a:t>
            </a:r>
          </a:p>
          <a:p>
            <a:r>
              <a:rPr lang="en-US" dirty="0" smtClean="0"/>
              <a:t>For more information visit: </a:t>
            </a:r>
            <a:r>
              <a:rPr lang="en-US" dirty="0" smtClean="0">
                <a:hlinkClick r:id="rId2"/>
              </a:rPr>
              <a:t>The Eliminate Project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0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114</Words>
  <Application>Microsoft Macintosh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Eliminate Project</vt:lpstr>
      <vt:lpstr>PowerPoint Presentation</vt:lpstr>
      <vt:lpstr>PowerPoint Presentation</vt:lpstr>
      <vt:lpstr>PowerPoint Presentation</vt:lpstr>
      <vt:lpstr>PowerPoint Presentation</vt:lpstr>
    </vt:vector>
  </TitlesOfParts>
  <Company>Adelphi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Eliminate Project</dc:title>
  <dc:creator>Jia Xing  Shi</dc:creator>
  <cp:lastModifiedBy>Jia Xing  Shi</cp:lastModifiedBy>
  <cp:revision>4</cp:revision>
  <dcterms:created xsi:type="dcterms:W3CDTF">2014-04-28T21:35:40Z</dcterms:created>
  <dcterms:modified xsi:type="dcterms:W3CDTF">2014-04-29T11:46:24Z</dcterms:modified>
</cp:coreProperties>
</file>