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233"/>
          <p:cNvGrpSpPr/>
          <p:nvPr userDrawn="1"/>
        </p:nvGrpSpPr>
        <p:grpSpPr>
          <a:xfrm>
            <a:off x="-2568" y="0"/>
            <a:ext cx="9661134" cy="7304926"/>
            <a:chOff x="-2568" y="0"/>
            <a:chExt cx="9661134" cy="7304926"/>
          </a:xfrm>
        </p:grpSpPr>
        <p:grpSp>
          <p:nvGrpSpPr>
            <p:cNvPr id="235" name="Group 234"/>
            <p:cNvGrpSpPr/>
            <p:nvPr userDrawn="1"/>
          </p:nvGrpSpPr>
          <p:grpSpPr>
            <a:xfrm>
              <a:off x="-2568" y="0"/>
              <a:ext cx="9661134" cy="7304926"/>
              <a:chOff x="-2568" y="0"/>
              <a:chExt cx="9661134" cy="7304926"/>
            </a:xfrm>
          </p:grpSpPr>
          <p:grpSp>
            <p:nvGrpSpPr>
              <p:cNvPr id="274" name="Group 273"/>
              <p:cNvGrpSpPr/>
              <p:nvPr userDrawn="1"/>
            </p:nvGrpSpPr>
            <p:grpSpPr>
              <a:xfrm>
                <a:off x="-2568" y="0"/>
                <a:ext cx="9661134" cy="6085726"/>
                <a:chOff x="-2568" y="0"/>
                <a:chExt cx="9661134" cy="6085726"/>
              </a:xfrm>
            </p:grpSpPr>
            <p:grpSp>
              <p:nvGrpSpPr>
                <p:cNvPr id="276" name="Group 275"/>
                <p:cNvGrpSpPr/>
                <p:nvPr userDrawn="1"/>
              </p:nvGrpSpPr>
              <p:grpSpPr>
                <a:xfrm>
                  <a:off x="0" y="0"/>
                  <a:ext cx="9658566" cy="2438400"/>
                  <a:chOff x="0" y="0"/>
                  <a:chExt cx="9658566" cy="2438400"/>
                </a:xfrm>
              </p:grpSpPr>
              <p:pic>
                <p:nvPicPr>
                  <p:cNvPr id="282" name="Picture 281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017233" y="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83" name="Picture 282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7236433" y="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84" name="Picture 283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439366" y="0"/>
                    <a:ext cx="1219200" cy="1219200"/>
                  </a:xfrm>
                  <a:prstGeom prst="rect">
                    <a:avLst/>
                  </a:prstGeom>
                </p:spPr>
              </p:pic>
              <p:grpSp>
                <p:nvGrpSpPr>
                  <p:cNvPr id="285" name="Group 284"/>
                  <p:cNvGrpSpPr/>
                  <p:nvPr userDrawn="1"/>
                </p:nvGrpSpPr>
                <p:grpSpPr>
                  <a:xfrm>
                    <a:off x="0" y="0"/>
                    <a:ext cx="6017233" cy="2438400"/>
                    <a:chOff x="0" y="0"/>
                    <a:chExt cx="6017233" cy="2438400"/>
                  </a:xfrm>
                </p:grpSpPr>
                <p:pic>
                  <p:nvPicPr>
                    <p:cNvPr id="289" name="Picture 288"/>
                    <p:cNvPicPr>
                      <a:picLocks noChangeAspect="1"/>
                    </p:cNvPicPr>
                    <p:nvPr userDrawn="1"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4830567" y="0"/>
                      <a:ext cx="1186666" cy="1219200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290" name="Group 289"/>
                    <p:cNvGrpSpPr/>
                    <p:nvPr userDrawn="1"/>
                  </p:nvGrpSpPr>
                  <p:grpSpPr>
                    <a:xfrm>
                      <a:off x="0" y="0"/>
                      <a:ext cx="4830567" cy="2438400"/>
                      <a:chOff x="0" y="0"/>
                      <a:chExt cx="4830567" cy="2438400"/>
                    </a:xfrm>
                  </p:grpSpPr>
                  <p:grpSp>
                    <p:nvGrpSpPr>
                      <p:cNvPr id="291" name="Group 290"/>
                      <p:cNvGrpSpPr/>
                      <p:nvPr userDrawn="1"/>
                    </p:nvGrpSpPr>
                    <p:grpSpPr>
                      <a:xfrm>
                        <a:off x="2568" y="0"/>
                        <a:ext cx="4827999" cy="1219200"/>
                        <a:chOff x="2568" y="0"/>
                        <a:chExt cx="4827999" cy="1219200"/>
                      </a:xfrm>
                    </p:grpSpPr>
                    <p:grpSp>
                      <p:nvGrpSpPr>
                        <p:cNvPr id="296" name="Group 295"/>
                        <p:cNvGrpSpPr/>
                        <p:nvPr userDrawn="1"/>
                      </p:nvGrpSpPr>
                      <p:grpSpPr>
                        <a:xfrm>
                          <a:off x="2568" y="0"/>
                          <a:ext cx="3625066" cy="1219200"/>
                          <a:chOff x="2568" y="0"/>
                          <a:chExt cx="3625066" cy="1219200"/>
                        </a:xfrm>
                      </p:grpSpPr>
                      <p:grpSp>
                        <p:nvGrpSpPr>
                          <p:cNvPr id="298" name="Group 297"/>
                          <p:cNvGrpSpPr/>
                          <p:nvPr userDrawn="1"/>
                        </p:nvGrpSpPr>
                        <p:grpSpPr>
                          <a:xfrm>
                            <a:off x="2568" y="0"/>
                            <a:ext cx="2405866" cy="1219200"/>
                            <a:chOff x="2568" y="0"/>
                            <a:chExt cx="2405866" cy="1219200"/>
                          </a:xfrm>
                        </p:grpSpPr>
                        <p:pic>
                          <p:nvPicPr>
                            <p:cNvPr id="300" name="Picture 299"/>
                            <p:cNvPicPr>
                              <a:picLocks noChangeAspect="1"/>
                            </p:cNvPicPr>
                            <p:nvPr userDrawn="1"/>
                          </p:nvPicPr>
                          <p:blipFill>
                            <a:blip r:embed="rId2" cstate="print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 flipH="1">
                              <a:off x="2568" y="0"/>
                              <a:ext cx="1186666" cy="121920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301" name="Picture 300"/>
                            <p:cNvPicPr>
                              <a:picLocks noChangeAspect="1"/>
                            </p:cNvPicPr>
                            <p:nvPr userDrawn="1"/>
                          </p:nvPicPr>
                          <p:blipFill>
                            <a:blip r:embed="rId2" cstate="print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89234" y="0"/>
                              <a:ext cx="1219200" cy="121920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  <p:pic>
                        <p:nvPicPr>
                          <p:cNvPr id="299" name="Picture 298"/>
                          <p:cNvPicPr>
                            <a:picLocks noChangeAspect="1"/>
                          </p:cNvPicPr>
                          <p:nvPr userDrawn="1"/>
                        </p:nvPicPr>
                        <p:blipFill>
                          <a:blip r:embed="rId2" cstate="print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 flipH="1">
                            <a:off x="2408434" y="0"/>
                            <a:ext cx="1219200" cy="1219200"/>
                          </a:xfrm>
                          <a:prstGeom prst="rect">
                            <a:avLst/>
                          </a:prstGeom>
                        </p:spPr>
                      </p:pic>
                    </p:grpSp>
                    <p:pic>
                      <p:nvPicPr>
                        <p:cNvPr id="297" name="Picture 296"/>
                        <p:cNvPicPr>
                          <a:picLocks noChangeAspect="1"/>
                        </p:cNvPicPr>
                        <p:nvPr userDrawn="1"/>
                      </p:nvPicPr>
                      <p:blipFill>
                        <a:blip r:embed="rId2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611367" y="0"/>
                          <a:ext cx="1219200" cy="1219200"/>
                        </a:xfrm>
                        <a:prstGeom prst="rect">
                          <a:avLst/>
                        </a:prstGeom>
                      </p:spPr>
                    </p:pic>
                  </p:grpSp>
                  <p:pic>
                    <p:nvPicPr>
                      <p:cNvPr id="292" name="Picture 291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H="1" flipV="1">
                        <a:off x="0" y="1219200"/>
                        <a:ext cx="1186666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293" name="Picture 292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V="1">
                        <a:off x="1186666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294" name="Picture 293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H="1" flipV="1">
                        <a:off x="2405866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295" name="Picture 294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V="1">
                        <a:off x="3608799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</p:grpSp>
              </p:grpSp>
              <p:pic>
                <p:nvPicPr>
                  <p:cNvPr id="286" name="Picture 285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6014665" y="121920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87" name="Picture 286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7233865" y="121920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88" name="Picture 287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8436798" y="1219200"/>
                    <a:ext cx="1219200" cy="12192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277" name="Picture 27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0" y="24281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278" name="Picture 277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-2568" y="36473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279" name="Picture 278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1184098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80" name="Picture 27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568" y="48665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281" name="Picture 28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234" y="4866526"/>
                  <a:ext cx="1219200" cy="1219200"/>
                </a:xfrm>
                <a:prstGeom prst="rect">
                  <a:avLst/>
                </a:prstGeom>
              </p:spPr>
            </p:pic>
          </p:grpSp>
          <p:pic>
            <p:nvPicPr>
              <p:cNvPr id="275" name="Picture 27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 flipV="1">
                <a:off x="0" y="6085726"/>
                <a:ext cx="1186666" cy="1219200"/>
              </a:xfrm>
              <a:prstGeom prst="rect">
                <a:avLst/>
              </a:prstGeom>
            </p:spPr>
          </p:pic>
        </p:grpSp>
        <p:grpSp>
          <p:nvGrpSpPr>
            <p:cNvPr id="236" name="Group 235"/>
            <p:cNvGrpSpPr/>
            <p:nvPr userDrawn="1"/>
          </p:nvGrpSpPr>
          <p:grpSpPr>
            <a:xfrm>
              <a:off x="1181530" y="1219200"/>
              <a:ext cx="8477036" cy="6085726"/>
              <a:chOff x="1181530" y="1219200"/>
              <a:chExt cx="8477036" cy="6085726"/>
            </a:xfrm>
          </p:grpSpPr>
          <p:grpSp>
            <p:nvGrpSpPr>
              <p:cNvPr id="237" name="Group 236"/>
              <p:cNvGrpSpPr/>
              <p:nvPr userDrawn="1"/>
            </p:nvGrpSpPr>
            <p:grpSpPr>
              <a:xfrm>
                <a:off x="1186666" y="2428126"/>
                <a:ext cx="8471900" cy="4876800"/>
                <a:chOff x="1186666" y="2428126"/>
                <a:chExt cx="8471900" cy="4876800"/>
              </a:xfrm>
            </p:grpSpPr>
            <p:pic>
              <p:nvPicPr>
                <p:cNvPr id="253" name="Picture 25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6666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54" name="Picture 25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405866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55" name="Picture 25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08799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56" name="Picture 255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7233865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57" name="Picture 25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2403298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58" name="Picture 257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3606231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59" name="Picture 258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5431" y="36473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260" name="Picture 25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6012097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61" name="Picture 26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7231297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62" name="Picture 26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8434230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63" name="Picture 26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408434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64" name="Picture 26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11367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65" name="Picture 26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30567" y="48665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266" name="Picture 265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17233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67" name="Picture 26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7236433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68" name="Picture 267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39366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69" name="Picture 268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3608799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70" name="Picture 26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7999" y="60857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271" name="Picture 27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6014665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72" name="Picture 27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7233865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73" name="Picture 27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8436798" y="6085726"/>
                  <a:ext cx="1219200" cy="1219200"/>
                </a:xfrm>
                <a:prstGeom prst="rect">
                  <a:avLst/>
                </a:prstGeom>
              </p:spPr>
            </p:pic>
          </p:grpSp>
          <p:grpSp>
            <p:nvGrpSpPr>
              <p:cNvPr id="238" name="Group 237"/>
              <p:cNvGrpSpPr/>
              <p:nvPr userDrawn="1"/>
            </p:nvGrpSpPr>
            <p:grpSpPr>
              <a:xfrm>
                <a:off x="1181530" y="1219200"/>
                <a:ext cx="8471900" cy="6085726"/>
                <a:chOff x="1184098" y="1219200"/>
                <a:chExt cx="8471900" cy="6085726"/>
              </a:xfrm>
            </p:grpSpPr>
            <p:pic>
              <p:nvPicPr>
                <p:cNvPr id="239" name="Picture 238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7999" y="1219200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240" name="Picture 23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27999" y="24281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241" name="Picture 24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14665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42" name="Picture 24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36798" y="2428126"/>
                  <a:ext cx="1219200" cy="1219200"/>
                </a:xfrm>
                <a:prstGeom prst="rect">
                  <a:avLst/>
                </a:prstGeom>
              </p:spPr>
            </p:pic>
            <p:grpSp>
              <p:nvGrpSpPr>
                <p:cNvPr id="243" name="Group 242"/>
                <p:cNvGrpSpPr/>
                <p:nvPr userDrawn="1"/>
              </p:nvGrpSpPr>
              <p:grpSpPr>
                <a:xfrm>
                  <a:off x="1184098" y="2428126"/>
                  <a:ext cx="3643901" cy="4876800"/>
                  <a:chOff x="1184098" y="2428126"/>
                  <a:chExt cx="3643901" cy="4876800"/>
                </a:xfrm>
              </p:grpSpPr>
              <p:pic>
                <p:nvPicPr>
                  <p:cNvPr id="244" name="Picture 243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1186666" y="60857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45" name="Picture 244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2405866" y="60857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46" name="Picture 245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84098" y="24281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47" name="Picture 246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2403298" y="24281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48" name="Picture 247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2400730" y="36473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49" name="Picture 248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3603663" y="36473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50" name="Picture 249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2405866" y="48665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51" name="Picture 250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08799" y="48665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52" name="Picture 251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3606231" y="6085726"/>
                    <a:ext cx="1219200" cy="1219200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7" name="Picture 7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39730"/>
            <a:ext cx="18288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981" y="4648200"/>
            <a:ext cx="3141252" cy="181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0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1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568" y="0"/>
            <a:ext cx="9661134" cy="7304926"/>
            <a:chOff x="-2568" y="0"/>
            <a:chExt cx="9661134" cy="7304926"/>
          </a:xfrm>
        </p:grpSpPr>
        <p:grpSp>
          <p:nvGrpSpPr>
            <p:cNvPr id="8" name="Group 234"/>
            <p:cNvGrpSpPr/>
            <p:nvPr userDrawn="1"/>
          </p:nvGrpSpPr>
          <p:grpSpPr>
            <a:xfrm>
              <a:off x="-2568" y="0"/>
              <a:ext cx="9661134" cy="7304926"/>
              <a:chOff x="-2568" y="0"/>
              <a:chExt cx="9661134" cy="7304926"/>
            </a:xfrm>
          </p:grpSpPr>
          <p:grpSp>
            <p:nvGrpSpPr>
              <p:cNvPr id="47" name="Group 273"/>
              <p:cNvGrpSpPr/>
              <p:nvPr userDrawn="1"/>
            </p:nvGrpSpPr>
            <p:grpSpPr>
              <a:xfrm>
                <a:off x="-2568" y="0"/>
                <a:ext cx="9661134" cy="6085726"/>
                <a:chOff x="-2568" y="0"/>
                <a:chExt cx="9661134" cy="6085726"/>
              </a:xfrm>
            </p:grpSpPr>
            <p:grpSp>
              <p:nvGrpSpPr>
                <p:cNvPr id="49" name="Group 275"/>
                <p:cNvGrpSpPr/>
                <p:nvPr userDrawn="1"/>
              </p:nvGrpSpPr>
              <p:grpSpPr>
                <a:xfrm>
                  <a:off x="0" y="0"/>
                  <a:ext cx="9658566" cy="2438400"/>
                  <a:chOff x="0" y="0"/>
                  <a:chExt cx="9658566" cy="2438400"/>
                </a:xfrm>
              </p:grpSpPr>
              <p:pic>
                <p:nvPicPr>
                  <p:cNvPr id="55" name="Picture 54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017233" y="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56" name="Picture 55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7236433" y="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57" name="Picture 56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439366" y="0"/>
                    <a:ext cx="1219200" cy="1219200"/>
                  </a:xfrm>
                  <a:prstGeom prst="rect">
                    <a:avLst/>
                  </a:prstGeom>
                </p:spPr>
              </p:pic>
              <p:grpSp>
                <p:nvGrpSpPr>
                  <p:cNvPr id="58" name="Group 284"/>
                  <p:cNvGrpSpPr/>
                  <p:nvPr userDrawn="1"/>
                </p:nvGrpSpPr>
                <p:grpSpPr>
                  <a:xfrm>
                    <a:off x="0" y="0"/>
                    <a:ext cx="6017233" cy="2438400"/>
                    <a:chOff x="0" y="0"/>
                    <a:chExt cx="6017233" cy="2438400"/>
                  </a:xfrm>
                </p:grpSpPr>
                <p:pic>
                  <p:nvPicPr>
                    <p:cNvPr id="62" name="Picture 61"/>
                    <p:cNvPicPr>
                      <a:picLocks noChangeAspect="1"/>
                    </p:cNvPicPr>
                    <p:nvPr userDrawn="1"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4830567" y="0"/>
                      <a:ext cx="1186666" cy="1219200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63" name="Group 289"/>
                    <p:cNvGrpSpPr/>
                    <p:nvPr userDrawn="1"/>
                  </p:nvGrpSpPr>
                  <p:grpSpPr>
                    <a:xfrm>
                      <a:off x="0" y="0"/>
                      <a:ext cx="4830567" cy="2438400"/>
                      <a:chOff x="0" y="0"/>
                      <a:chExt cx="4830567" cy="2438400"/>
                    </a:xfrm>
                  </p:grpSpPr>
                  <p:grpSp>
                    <p:nvGrpSpPr>
                      <p:cNvPr id="64" name="Group 290"/>
                      <p:cNvGrpSpPr/>
                      <p:nvPr userDrawn="1"/>
                    </p:nvGrpSpPr>
                    <p:grpSpPr>
                      <a:xfrm>
                        <a:off x="2568" y="0"/>
                        <a:ext cx="4827999" cy="1219200"/>
                        <a:chOff x="2568" y="0"/>
                        <a:chExt cx="4827999" cy="1219200"/>
                      </a:xfrm>
                    </p:grpSpPr>
                    <p:grpSp>
                      <p:nvGrpSpPr>
                        <p:cNvPr id="69" name="Group 295"/>
                        <p:cNvGrpSpPr/>
                        <p:nvPr userDrawn="1"/>
                      </p:nvGrpSpPr>
                      <p:grpSpPr>
                        <a:xfrm>
                          <a:off x="2568" y="0"/>
                          <a:ext cx="3625066" cy="1219200"/>
                          <a:chOff x="2568" y="0"/>
                          <a:chExt cx="3625066" cy="1219200"/>
                        </a:xfrm>
                      </p:grpSpPr>
                      <p:grpSp>
                        <p:nvGrpSpPr>
                          <p:cNvPr id="71" name="Group 297"/>
                          <p:cNvGrpSpPr/>
                          <p:nvPr userDrawn="1"/>
                        </p:nvGrpSpPr>
                        <p:grpSpPr>
                          <a:xfrm>
                            <a:off x="2568" y="0"/>
                            <a:ext cx="2405866" cy="1219200"/>
                            <a:chOff x="2568" y="0"/>
                            <a:chExt cx="2405866" cy="1219200"/>
                          </a:xfrm>
                        </p:grpSpPr>
                        <p:pic>
                          <p:nvPicPr>
                            <p:cNvPr id="73" name="Picture 72"/>
                            <p:cNvPicPr>
                              <a:picLocks noChangeAspect="1"/>
                            </p:cNvPicPr>
                            <p:nvPr userDrawn="1"/>
                          </p:nvPicPr>
                          <p:blipFill>
                            <a:blip r:embed="rId2" cstate="print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 flipH="1">
                              <a:off x="2568" y="0"/>
                              <a:ext cx="1186666" cy="121920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74" name="Picture 73"/>
                            <p:cNvPicPr>
                              <a:picLocks noChangeAspect="1"/>
                            </p:cNvPicPr>
                            <p:nvPr userDrawn="1"/>
                          </p:nvPicPr>
                          <p:blipFill>
                            <a:blip r:embed="rId2" cstate="print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89234" y="0"/>
                              <a:ext cx="1219200" cy="121920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  <p:pic>
                        <p:nvPicPr>
                          <p:cNvPr id="72" name="Picture 71"/>
                          <p:cNvPicPr>
                            <a:picLocks noChangeAspect="1"/>
                          </p:cNvPicPr>
                          <p:nvPr userDrawn="1"/>
                        </p:nvPicPr>
                        <p:blipFill>
                          <a:blip r:embed="rId2" cstate="print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 flipH="1">
                            <a:off x="2408434" y="0"/>
                            <a:ext cx="1219200" cy="1219200"/>
                          </a:xfrm>
                          <a:prstGeom prst="rect">
                            <a:avLst/>
                          </a:prstGeom>
                        </p:spPr>
                      </p:pic>
                    </p:grpSp>
                    <p:pic>
                      <p:nvPicPr>
                        <p:cNvPr id="70" name="Picture 69"/>
                        <p:cNvPicPr>
                          <a:picLocks noChangeAspect="1"/>
                        </p:cNvPicPr>
                        <p:nvPr userDrawn="1"/>
                      </p:nvPicPr>
                      <p:blipFill>
                        <a:blip r:embed="rId2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611367" y="0"/>
                          <a:ext cx="1219200" cy="1219200"/>
                        </a:xfrm>
                        <a:prstGeom prst="rect">
                          <a:avLst/>
                        </a:prstGeom>
                      </p:spPr>
                    </p:pic>
                  </p:grpSp>
                  <p:pic>
                    <p:nvPicPr>
                      <p:cNvPr id="65" name="Picture 64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H="1" flipV="1">
                        <a:off x="0" y="1219200"/>
                        <a:ext cx="1186666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66" name="Picture 65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V="1">
                        <a:off x="1186666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67" name="Picture 66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H="1" flipV="1">
                        <a:off x="2405866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68" name="Picture 67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V="1">
                        <a:off x="3608799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</p:grpSp>
              </p:grpSp>
              <p:pic>
                <p:nvPicPr>
                  <p:cNvPr id="59" name="Picture 58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6014665" y="121920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60" name="Picture 59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7233865" y="121920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61" name="Picture 60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8436798" y="1219200"/>
                    <a:ext cx="1219200" cy="12192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50" name="Picture 4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0" y="24281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51" name="Picture 5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-2568" y="36473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52" name="Picture 5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1184098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53" name="Picture 5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568" y="48665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54" name="Picture 5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234" y="4866526"/>
                  <a:ext cx="1219200" cy="1219200"/>
                </a:xfrm>
                <a:prstGeom prst="rect">
                  <a:avLst/>
                </a:prstGeom>
              </p:spPr>
            </p:pic>
          </p:grpSp>
          <p:pic>
            <p:nvPicPr>
              <p:cNvPr id="48" name="Picture 4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 flipV="1">
                <a:off x="0" y="6085726"/>
                <a:ext cx="1186666" cy="1219200"/>
              </a:xfrm>
              <a:prstGeom prst="rect">
                <a:avLst/>
              </a:prstGeom>
            </p:spPr>
          </p:pic>
        </p:grpSp>
        <p:grpSp>
          <p:nvGrpSpPr>
            <p:cNvPr id="9" name="Group 235"/>
            <p:cNvGrpSpPr/>
            <p:nvPr userDrawn="1"/>
          </p:nvGrpSpPr>
          <p:grpSpPr>
            <a:xfrm>
              <a:off x="1181530" y="1219200"/>
              <a:ext cx="8477036" cy="6085726"/>
              <a:chOff x="1181530" y="1219200"/>
              <a:chExt cx="8477036" cy="6085726"/>
            </a:xfrm>
          </p:grpSpPr>
          <p:grpSp>
            <p:nvGrpSpPr>
              <p:cNvPr id="10" name="Group 236"/>
              <p:cNvGrpSpPr/>
              <p:nvPr userDrawn="1"/>
            </p:nvGrpSpPr>
            <p:grpSpPr>
              <a:xfrm>
                <a:off x="1186666" y="2428126"/>
                <a:ext cx="8471900" cy="4876800"/>
                <a:chOff x="1186666" y="2428126"/>
                <a:chExt cx="8471900" cy="4876800"/>
              </a:xfrm>
            </p:grpSpPr>
            <p:pic>
              <p:nvPicPr>
                <p:cNvPr id="26" name="Picture 25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6666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7" name="Picture 2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405866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8" name="Picture 27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08799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9" name="Picture 28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7233865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2403298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1" name="Picture 3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3606231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2" name="Picture 3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5431" y="36473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33" name="Picture 3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6012097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4" name="Picture 3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7231297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8434230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6" name="Picture 35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408434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7" name="Picture 3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11367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8" name="Picture 37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30567" y="48665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39" name="Picture 38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17233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0" name="Picture 3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7236433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1" name="Picture 4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39366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2" name="Picture 4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3608799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7999" y="60857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6014665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7233865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6" name="Picture 45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8436798" y="6085726"/>
                  <a:ext cx="1219200" cy="1219200"/>
                </a:xfrm>
                <a:prstGeom prst="rect">
                  <a:avLst/>
                </a:prstGeom>
              </p:spPr>
            </p:pic>
          </p:grpSp>
          <p:grpSp>
            <p:nvGrpSpPr>
              <p:cNvPr id="11" name="Group 237"/>
              <p:cNvGrpSpPr/>
              <p:nvPr userDrawn="1"/>
            </p:nvGrpSpPr>
            <p:grpSpPr>
              <a:xfrm>
                <a:off x="1181530" y="1219200"/>
                <a:ext cx="8471900" cy="6085726"/>
                <a:chOff x="1184098" y="1219200"/>
                <a:chExt cx="8471900" cy="6085726"/>
              </a:xfrm>
            </p:grpSpPr>
            <p:pic>
              <p:nvPicPr>
                <p:cNvPr id="12" name="Picture 1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7999" y="1219200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13" name="Picture 1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27999" y="24281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14" name="Picture 1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14665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15" name="Picture 1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36798" y="2428126"/>
                  <a:ext cx="1219200" cy="1219200"/>
                </a:xfrm>
                <a:prstGeom prst="rect">
                  <a:avLst/>
                </a:prstGeom>
              </p:spPr>
            </p:pic>
            <p:grpSp>
              <p:nvGrpSpPr>
                <p:cNvPr id="16" name="Group 242"/>
                <p:cNvGrpSpPr/>
                <p:nvPr userDrawn="1"/>
              </p:nvGrpSpPr>
              <p:grpSpPr>
                <a:xfrm>
                  <a:off x="1184098" y="2428126"/>
                  <a:ext cx="3643901" cy="4876800"/>
                  <a:chOff x="1184098" y="2428126"/>
                  <a:chExt cx="3643901" cy="4876800"/>
                </a:xfrm>
              </p:grpSpPr>
              <p:pic>
                <p:nvPicPr>
                  <p:cNvPr id="17" name="Picture 16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1186666" y="60857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18" name="Picture 17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2405866" y="60857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19" name="Picture 18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84098" y="24281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0" name="Picture 19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2403298" y="24281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1" name="Picture 20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2400730" y="36473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2" name="Picture 21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3603663" y="36473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3" name="Picture 22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2405866" y="48665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4" name="Picture 23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08799" y="48665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5" name="Picture 24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3606231" y="6085726"/>
                    <a:ext cx="1219200" cy="1219200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5" name="Picture 7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5" y="3716282"/>
            <a:ext cx="1828800" cy="18288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572000"/>
            <a:ext cx="3141252" cy="181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81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568" y="0"/>
            <a:ext cx="9661134" cy="7304926"/>
            <a:chOff x="-2568" y="0"/>
            <a:chExt cx="9661134" cy="7304926"/>
          </a:xfrm>
        </p:grpSpPr>
        <p:grpSp>
          <p:nvGrpSpPr>
            <p:cNvPr id="8" name="Group 234"/>
            <p:cNvGrpSpPr/>
            <p:nvPr userDrawn="1"/>
          </p:nvGrpSpPr>
          <p:grpSpPr>
            <a:xfrm>
              <a:off x="-2568" y="0"/>
              <a:ext cx="9661134" cy="7304926"/>
              <a:chOff x="-2568" y="0"/>
              <a:chExt cx="9661134" cy="7304926"/>
            </a:xfrm>
          </p:grpSpPr>
          <p:grpSp>
            <p:nvGrpSpPr>
              <p:cNvPr id="47" name="Group 273"/>
              <p:cNvGrpSpPr/>
              <p:nvPr userDrawn="1"/>
            </p:nvGrpSpPr>
            <p:grpSpPr>
              <a:xfrm>
                <a:off x="-2568" y="0"/>
                <a:ext cx="9661134" cy="6085726"/>
                <a:chOff x="-2568" y="0"/>
                <a:chExt cx="9661134" cy="6085726"/>
              </a:xfrm>
            </p:grpSpPr>
            <p:grpSp>
              <p:nvGrpSpPr>
                <p:cNvPr id="49" name="Group 275"/>
                <p:cNvGrpSpPr/>
                <p:nvPr userDrawn="1"/>
              </p:nvGrpSpPr>
              <p:grpSpPr>
                <a:xfrm>
                  <a:off x="0" y="0"/>
                  <a:ext cx="9658566" cy="2438400"/>
                  <a:chOff x="0" y="0"/>
                  <a:chExt cx="9658566" cy="2438400"/>
                </a:xfrm>
              </p:grpSpPr>
              <p:pic>
                <p:nvPicPr>
                  <p:cNvPr id="55" name="Picture 54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017233" y="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56" name="Picture 55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7236433" y="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57" name="Picture 56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439366" y="0"/>
                    <a:ext cx="1219200" cy="1219200"/>
                  </a:xfrm>
                  <a:prstGeom prst="rect">
                    <a:avLst/>
                  </a:prstGeom>
                </p:spPr>
              </p:pic>
              <p:grpSp>
                <p:nvGrpSpPr>
                  <p:cNvPr id="58" name="Group 284"/>
                  <p:cNvGrpSpPr/>
                  <p:nvPr userDrawn="1"/>
                </p:nvGrpSpPr>
                <p:grpSpPr>
                  <a:xfrm>
                    <a:off x="0" y="0"/>
                    <a:ext cx="6017233" cy="2438400"/>
                    <a:chOff x="0" y="0"/>
                    <a:chExt cx="6017233" cy="2438400"/>
                  </a:xfrm>
                </p:grpSpPr>
                <p:pic>
                  <p:nvPicPr>
                    <p:cNvPr id="62" name="Picture 61"/>
                    <p:cNvPicPr>
                      <a:picLocks noChangeAspect="1"/>
                    </p:cNvPicPr>
                    <p:nvPr userDrawn="1"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4830567" y="0"/>
                      <a:ext cx="1186666" cy="1219200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63" name="Group 289"/>
                    <p:cNvGrpSpPr/>
                    <p:nvPr userDrawn="1"/>
                  </p:nvGrpSpPr>
                  <p:grpSpPr>
                    <a:xfrm>
                      <a:off x="0" y="0"/>
                      <a:ext cx="4830567" cy="2438400"/>
                      <a:chOff x="0" y="0"/>
                      <a:chExt cx="4830567" cy="2438400"/>
                    </a:xfrm>
                  </p:grpSpPr>
                  <p:grpSp>
                    <p:nvGrpSpPr>
                      <p:cNvPr id="64" name="Group 290"/>
                      <p:cNvGrpSpPr/>
                      <p:nvPr userDrawn="1"/>
                    </p:nvGrpSpPr>
                    <p:grpSpPr>
                      <a:xfrm>
                        <a:off x="2568" y="0"/>
                        <a:ext cx="4827999" cy="1219200"/>
                        <a:chOff x="2568" y="0"/>
                        <a:chExt cx="4827999" cy="1219200"/>
                      </a:xfrm>
                    </p:grpSpPr>
                    <p:grpSp>
                      <p:nvGrpSpPr>
                        <p:cNvPr id="69" name="Group 295"/>
                        <p:cNvGrpSpPr/>
                        <p:nvPr userDrawn="1"/>
                      </p:nvGrpSpPr>
                      <p:grpSpPr>
                        <a:xfrm>
                          <a:off x="2568" y="0"/>
                          <a:ext cx="3625066" cy="1219200"/>
                          <a:chOff x="2568" y="0"/>
                          <a:chExt cx="3625066" cy="1219200"/>
                        </a:xfrm>
                      </p:grpSpPr>
                      <p:grpSp>
                        <p:nvGrpSpPr>
                          <p:cNvPr id="71" name="Group 297"/>
                          <p:cNvGrpSpPr/>
                          <p:nvPr userDrawn="1"/>
                        </p:nvGrpSpPr>
                        <p:grpSpPr>
                          <a:xfrm>
                            <a:off x="2568" y="0"/>
                            <a:ext cx="2405866" cy="1219200"/>
                            <a:chOff x="2568" y="0"/>
                            <a:chExt cx="2405866" cy="1219200"/>
                          </a:xfrm>
                        </p:grpSpPr>
                        <p:pic>
                          <p:nvPicPr>
                            <p:cNvPr id="73" name="Picture 72"/>
                            <p:cNvPicPr>
                              <a:picLocks noChangeAspect="1"/>
                            </p:cNvPicPr>
                            <p:nvPr userDrawn="1"/>
                          </p:nvPicPr>
                          <p:blipFill>
                            <a:blip r:embed="rId2" cstate="print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 flipH="1">
                              <a:off x="2568" y="0"/>
                              <a:ext cx="1186666" cy="121920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74" name="Picture 73"/>
                            <p:cNvPicPr>
                              <a:picLocks noChangeAspect="1"/>
                            </p:cNvPicPr>
                            <p:nvPr userDrawn="1"/>
                          </p:nvPicPr>
                          <p:blipFill>
                            <a:blip r:embed="rId2" cstate="print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89234" y="0"/>
                              <a:ext cx="1219200" cy="121920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  <p:pic>
                        <p:nvPicPr>
                          <p:cNvPr id="72" name="Picture 71"/>
                          <p:cNvPicPr>
                            <a:picLocks noChangeAspect="1"/>
                          </p:cNvPicPr>
                          <p:nvPr userDrawn="1"/>
                        </p:nvPicPr>
                        <p:blipFill>
                          <a:blip r:embed="rId2" cstate="print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 flipH="1">
                            <a:off x="2408434" y="0"/>
                            <a:ext cx="1219200" cy="1219200"/>
                          </a:xfrm>
                          <a:prstGeom prst="rect">
                            <a:avLst/>
                          </a:prstGeom>
                        </p:spPr>
                      </p:pic>
                    </p:grpSp>
                    <p:pic>
                      <p:nvPicPr>
                        <p:cNvPr id="70" name="Picture 69"/>
                        <p:cNvPicPr>
                          <a:picLocks noChangeAspect="1"/>
                        </p:cNvPicPr>
                        <p:nvPr userDrawn="1"/>
                      </p:nvPicPr>
                      <p:blipFill>
                        <a:blip r:embed="rId2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611367" y="0"/>
                          <a:ext cx="1219200" cy="1219200"/>
                        </a:xfrm>
                        <a:prstGeom prst="rect">
                          <a:avLst/>
                        </a:prstGeom>
                      </p:spPr>
                    </p:pic>
                  </p:grpSp>
                  <p:pic>
                    <p:nvPicPr>
                      <p:cNvPr id="65" name="Picture 64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H="1" flipV="1">
                        <a:off x="0" y="1219200"/>
                        <a:ext cx="1186666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66" name="Picture 65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V="1">
                        <a:off x="1186666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67" name="Picture 66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H="1" flipV="1">
                        <a:off x="2405866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68" name="Picture 67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V="1">
                        <a:off x="3608799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</p:grpSp>
              </p:grpSp>
              <p:pic>
                <p:nvPicPr>
                  <p:cNvPr id="59" name="Picture 58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6014665" y="121920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60" name="Picture 59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7233865" y="121920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61" name="Picture 60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8436798" y="1219200"/>
                    <a:ext cx="1219200" cy="12192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50" name="Picture 4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0" y="24281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51" name="Picture 5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-2568" y="36473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52" name="Picture 5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1184098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53" name="Picture 5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568" y="48665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54" name="Picture 5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234" y="4866526"/>
                  <a:ext cx="1219200" cy="1219200"/>
                </a:xfrm>
                <a:prstGeom prst="rect">
                  <a:avLst/>
                </a:prstGeom>
              </p:spPr>
            </p:pic>
          </p:grpSp>
          <p:pic>
            <p:nvPicPr>
              <p:cNvPr id="48" name="Picture 4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 flipV="1">
                <a:off x="0" y="6085726"/>
                <a:ext cx="1186666" cy="1219200"/>
              </a:xfrm>
              <a:prstGeom prst="rect">
                <a:avLst/>
              </a:prstGeom>
            </p:spPr>
          </p:pic>
        </p:grpSp>
        <p:grpSp>
          <p:nvGrpSpPr>
            <p:cNvPr id="9" name="Group 235"/>
            <p:cNvGrpSpPr/>
            <p:nvPr userDrawn="1"/>
          </p:nvGrpSpPr>
          <p:grpSpPr>
            <a:xfrm>
              <a:off x="1181530" y="1219200"/>
              <a:ext cx="8477036" cy="6085726"/>
              <a:chOff x="1181530" y="1219200"/>
              <a:chExt cx="8477036" cy="6085726"/>
            </a:xfrm>
          </p:grpSpPr>
          <p:grpSp>
            <p:nvGrpSpPr>
              <p:cNvPr id="10" name="Group 236"/>
              <p:cNvGrpSpPr/>
              <p:nvPr userDrawn="1"/>
            </p:nvGrpSpPr>
            <p:grpSpPr>
              <a:xfrm>
                <a:off x="1186666" y="2428126"/>
                <a:ext cx="8471900" cy="4876800"/>
                <a:chOff x="1186666" y="2428126"/>
                <a:chExt cx="8471900" cy="4876800"/>
              </a:xfrm>
            </p:grpSpPr>
            <p:pic>
              <p:nvPicPr>
                <p:cNvPr id="26" name="Picture 25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6666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7" name="Picture 2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405866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8" name="Picture 27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08799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9" name="Picture 28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7233865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2403298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1" name="Picture 3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3606231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2" name="Picture 3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5431" y="36473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33" name="Picture 3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6012097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4" name="Picture 3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7231297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8434230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6" name="Picture 35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408434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7" name="Picture 3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11367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8" name="Picture 37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30567" y="48665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39" name="Picture 38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17233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0" name="Picture 3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7236433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1" name="Picture 4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39366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2" name="Picture 4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3608799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7999" y="60857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6014665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7233865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6" name="Picture 45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8436798" y="6085726"/>
                  <a:ext cx="1219200" cy="1219200"/>
                </a:xfrm>
                <a:prstGeom prst="rect">
                  <a:avLst/>
                </a:prstGeom>
              </p:spPr>
            </p:pic>
          </p:grpSp>
          <p:grpSp>
            <p:nvGrpSpPr>
              <p:cNvPr id="11" name="Group 237"/>
              <p:cNvGrpSpPr/>
              <p:nvPr userDrawn="1"/>
            </p:nvGrpSpPr>
            <p:grpSpPr>
              <a:xfrm>
                <a:off x="1181530" y="1219200"/>
                <a:ext cx="8471900" cy="6085726"/>
                <a:chOff x="1184098" y="1219200"/>
                <a:chExt cx="8471900" cy="6085726"/>
              </a:xfrm>
            </p:grpSpPr>
            <p:pic>
              <p:nvPicPr>
                <p:cNvPr id="12" name="Picture 1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7999" y="1219200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13" name="Picture 1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27999" y="24281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14" name="Picture 1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14665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15" name="Picture 1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36798" y="2428126"/>
                  <a:ext cx="1219200" cy="1219200"/>
                </a:xfrm>
                <a:prstGeom prst="rect">
                  <a:avLst/>
                </a:prstGeom>
              </p:spPr>
            </p:pic>
            <p:grpSp>
              <p:nvGrpSpPr>
                <p:cNvPr id="16" name="Group 242"/>
                <p:cNvGrpSpPr/>
                <p:nvPr userDrawn="1"/>
              </p:nvGrpSpPr>
              <p:grpSpPr>
                <a:xfrm>
                  <a:off x="1184098" y="2428126"/>
                  <a:ext cx="3643901" cy="4876800"/>
                  <a:chOff x="1184098" y="2428126"/>
                  <a:chExt cx="3643901" cy="4876800"/>
                </a:xfrm>
              </p:grpSpPr>
              <p:pic>
                <p:nvPicPr>
                  <p:cNvPr id="17" name="Picture 16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1186666" y="60857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18" name="Picture 17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2405866" y="60857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19" name="Picture 18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84098" y="24281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0" name="Picture 19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2403298" y="24281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1" name="Picture 20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2400730" y="36473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2" name="Picture 21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3603663" y="36473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3" name="Picture 22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2405866" y="48665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4" name="Picture 23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08799" y="48665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5" name="Picture 24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3606231" y="6085726"/>
                    <a:ext cx="1219200" cy="1219200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37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2568" y="0"/>
            <a:ext cx="9661134" cy="7304926"/>
            <a:chOff x="-2568" y="0"/>
            <a:chExt cx="9661134" cy="7304926"/>
          </a:xfrm>
        </p:grpSpPr>
        <p:grpSp>
          <p:nvGrpSpPr>
            <p:cNvPr id="9" name="Group 234"/>
            <p:cNvGrpSpPr/>
            <p:nvPr userDrawn="1"/>
          </p:nvGrpSpPr>
          <p:grpSpPr>
            <a:xfrm>
              <a:off x="-2568" y="0"/>
              <a:ext cx="9661134" cy="7304926"/>
              <a:chOff x="-2568" y="0"/>
              <a:chExt cx="9661134" cy="7304926"/>
            </a:xfrm>
          </p:grpSpPr>
          <p:grpSp>
            <p:nvGrpSpPr>
              <p:cNvPr id="48" name="Group 273"/>
              <p:cNvGrpSpPr/>
              <p:nvPr userDrawn="1"/>
            </p:nvGrpSpPr>
            <p:grpSpPr>
              <a:xfrm>
                <a:off x="-2568" y="0"/>
                <a:ext cx="9661134" cy="6085726"/>
                <a:chOff x="-2568" y="0"/>
                <a:chExt cx="9661134" cy="6085726"/>
              </a:xfrm>
            </p:grpSpPr>
            <p:grpSp>
              <p:nvGrpSpPr>
                <p:cNvPr id="50" name="Group 275"/>
                <p:cNvGrpSpPr/>
                <p:nvPr userDrawn="1"/>
              </p:nvGrpSpPr>
              <p:grpSpPr>
                <a:xfrm>
                  <a:off x="0" y="0"/>
                  <a:ext cx="9658566" cy="2438400"/>
                  <a:chOff x="0" y="0"/>
                  <a:chExt cx="9658566" cy="2438400"/>
                </a:xfrm>
              </p:grpSpPr>
              <p:pic>
                <p:nvPicPr>
                  <p:cNvPr id="56" name="Picture 55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017233" y="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57" name="Picture 56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7236433" y="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58" name="Picture 57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439366" y="0"/>
                    <a:ext cx="1219200" cy="1219200"/>
                  </a:xfrm>
                  <a:prstGeom prst="rect">
                    <a:avLst/>
                  </a:prstGeom>
                </p:spPr>
              </p:pic>
              <p:grpSp>
                <p:nvGrpSpPr>
                  <p:cNvPr id="59" name="Group 284"/>
                  <p:cNvGrpSpPr/>
                  <p:nvPr userDrawn="1"/>
                </p:nvGrpSpPr>
                <p:grpSpPr>
                  <a:xfrm>
                    <a:off x="0" y="0"/>
                    <a:ext cx="6017233" cy="2438400"/>
                    <a:chOff x="0" y="0"/>
                    <a:chExt cx="6017233" cy="2438400"/>
                  </a:xfrm>
                </p:grpSpPr>
                <p:pic>
                  <p:nvPicPr>
                    <p:cNvPr id="63" name="Picture 62"/>
                    <p:cNvPicPr>
                      <a:picLocks noChangeAspect="1"/>
                    </p:cNvPicPr>
                    <p:nvPr userDrawn="1"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4830567" y="0"/>
                      <a:ext cx="1186666" cy="1219200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64" name="Group 289"/>
                    <p:cNvGrpSpPr/>
                    <p:nvPr userDrawn="1"/>
                  </p:nvGrpSpPr>
                  <p:grpSpPr>
                    <a:xfrm>
                      <a:off x="0" y="0"/>
                      <a:ext cx="4830567" cy="2438400"/>
                      <a:chOff x="0" y="0"/>
                      <a:chExt cx="4830567" cy="2438400"/>
                    </a:xfrm>
                  </p:grpSpPr>
                  <p:grpSp>
                    <p:nvGrpSpPr>
                      <p:cNvPr id="65" name="Group 290"/>
                      <p:cNvGrpSpPr/>
                      <p:nvPr userDrawn="1"/>
                    </p:nvGrpSpPr>
                    <p:grpSpPr>
                      <a:xfrm>
                        <a:off x="2568" y="0"/>
                        <a:ext cx="4827999" cy="1219200"/>
                        <a:chOff x="2568" y="0"/>
                        <a:chExt cx="4827999" cy="1219200"/>
                      </a:xfrm>
                    </p:grpSpPr>
                    <p:grpSp>
                      <p:nvGrpSpPr>
                        <p:cNvPr id="70" name="Group 295"/>
                        <p:cNvGrpSpPr/>
                        <p:nvPr userDrawn="1"/>
                      </p:nvGrpSpPr>
                      <p:grpSpPr>
                        <a:xfrm>
                          <a:off x="2568" y="0"/>
                          <a:ext cx="3625066" cy="1219200"/>
                          <a:chOff x="2568" y="0"/>
                          <a:chExt cx="3625066" cy="1219200"/>
                        </a:xfrm>
                      </p:grpSpPr>
                      <p:grpSp>
                        <p:nvGrpSpPr>
                          <p:cNvPr id="72" name="Group 297"/>
                          <p:cNvGrpSpPr/>
                          <p:nvPr userDrawn="1"/>
                        </p:nvGrpSpPr>
                        <p:grpSpPr>
                          <a:xfrm>
                            <a:off x="2568" y="0"/>
                            <a:ext cx="2405866" cy="1219200"/>
                            <a:chOff x="2568" y="0"/>
                            <a:chExt cx="2405866" cy="1219200"/>
                          </a:xfrm>
                        </p:grpSpPr>
                        <p:pic>
                          <p:nvPicPr>
                            <p:cNvPr id="74" name="Picture 73"/>
                            <p:cNvPicPr>
                              <a:picLocks noChangeAspect="1"/>
                            </p:cNvPicPr>
                            <p:nvPr userDrawn="1"/>
                          </p:nvPicPr>
                          <p:blipFill>
                            <a:blip r:embed="rId2" cstate="print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 flipH="1">
                              <a:off x="2568" y="0"/>
                              <a:ext cx="1186666" cy="1219200"/>
                            </a:xfrm>
                            <a:prstGeom prst="rect">
                              <a:avLst/>
                            </a:prstGeom>
                          </p:spPr>
                        </p:pic>
                        <p:pic>
                          <p:nvPicPr>
                            <p:cNvPr id="75" name="Picture 74"/>
                            <p:cNvPicPr>
                              <a:picLocks noChangeAspect="1"/>
                            </p:cNvPicPr>
                            <p:nvPr userDrawn="1"/>
                          </p:nvPicPr>
                          <p:blipFill>
                            <a:blip r:embed="rId2" cstate="print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89234" y="0"/>
                              <a:ext cx="1219200" cy="1219200"/>
                            </a:xfrm>
                            <a:prstGeom prst="rect">
                              <a:avLst/>
                            </a:prstGeom>
                          </p:spPr>
                        </p:pic>
                      </p:grpSp>
                      <p:pic>
                        <p:nvPicPr>
                          <p:cNvPr id="73" name="Picture 72"/>
                          <p:cNvPicPr>
                            <a:picLocks noChangeAspect="1"/>
                          </p:cNvPicPr>
                          <p:nvPr userDrawn="1"/>
                        </p:nvPicPr>
                        <p:blipFill>
                          <a:blip r:embed="rId2" cstate="print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 flipH="1">
                            <a:off x="2408434" y="0"/>
                            <a:ext cx="1219200" cy="1219200"/>
                          </a:xfrm>
                          <a:prstGeom prst="rect">
                            <a:avLst/>
                          </a:prstGeom>
                        </p:spPr>
                      </p:pic>
                    </p:grpSp>
                    <p:pic>
                      <p:nvPicPr>
                        <p:cNvPr id="71" name="Picture 70"/>
                        <p:cNvPicPr>
                          <a:picLocks noChangeAspect="1"/>
                        </p:cNvPicPr>
                        <p:nvPr userDrawn="1"/>
                      </p:nvPicPr>
                      <p:blipFill>
                        <a:blip r:embed="rId2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611367" y="0"/>
                          <a:ext cx="1219200" cy="1219200"/>
                        </a:xfrm>
                        <a:prstGeom prst="rect">
                          <a:avLst/>
                        </a:prstGeom>
                      </p:spPr>
                    </p:pic>
                  </p:grpSp>
                  <p:pic>
                    <p:nvPicPr>
                      <p:cNvPr id="66" name="Picture 65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H="1" flipV="1">
                        <a:off x="0" y="1219200"/>
                        <a:ext cx="1186666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67" name="Picture 66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V="1">
                        <a:off x="1186666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68" name="Picture 67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H="1" flipV="1">
                        <a:off x="2405866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69" name="Picture 68"/>
                      <p:cNvPicPr>
                        <a:picLocks noChangeAspect="1"/>
                      </p:cNvPicPr>
                      <p:nvPr userDrawn="1"/>
                    </p:nvPicPr>
                    <p:blipFill>
                      <a:blip r:embed="rId2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 flipV="1">
                        <a:off x="3608799" y="1219200"/>
                        <a:ext cx="1219200" cy="1219200"/>
                      </a:xfrm>
                      <a:prstGeom prst="rect">
                        <a:avLst/>
                      </a:prstGeom>
                    </p:spPr>
                  </p:pic>
                </p:grpSp>
              </p:grpSp>
              <p:pic>
                <p:nvPicPr>
                  <p:cNvPr id="60" name="Picture 59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6014665" y="121920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61" name="Picture 60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7233865" y="1219200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62" name="Picture 61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8436798" y="1219200"/>
                    <a:ext cx="1219200" cy="12192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51" name="Picture 5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0" y="24281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52" name="Picture 5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-2568" y="36473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53" name="Picture 5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1184098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54" name="Picture 5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568" y="48665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55" name="Picture 5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9234" y="4866526"/>
                  <a:ext cx="1219200" cy="1219200"/>
                </a:xfrm>
                <a:prstGeom prst="rect">
                  <a:avLst/>
                </a:prstGeom>
              </p:spPr>
            </p:pic>
          </p:grpSp>
          <p:pic>
            <p:nvPicPr>
              <p:cNvPr id="49" name="Picture 48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 flipV="1">
                <a:off x="0" y="6085726"/>
                <a:ext cx="1186666" cy="1219200"/>
              </a:xfrm>
              <a:prstGeom prst="rect">
                <a:avLst/>
              </a:prstGeom>
            </p:spPr>
          </p:pic>
        </p:grpSp>
        <p:grpSp>
          <p:nvGrpSpPr>
            <p:cNvPr id="10" name="Group 235"/>
            <p:cNvGrpSpPr/>
            <p:nvPr userDrawn="1"/>
          </p:nvGrpSpPr>
          <p:grpSpPr>
            <a:xfrm>
              <a:off x="1181530" y="1219200"/>
              <a:ext cx="8477036" cy="6085726"/>
              <a:chOff x="1181530" y="1219200"/>
              <a:chExt cx="8477036" cy="6085726"/>
            </a:xfrm>
          </p:grpSpPr>
          <p:grpSp>
            <p:nvGrpSpPr>
              <p:cNvPr id="11" name="Group 236"/>
              <p:cNvGrpSpPr/>
              <p:nvPr userDrawn="1"/>
            </p:nvGrpSpPr>
            <p:grpSpPr>
              <a:xfrm>
                <a:off x="1186666" y="2428126"/>
                <a:ext cx="8471900" cy="4876800"/>
                <a:chOff x="1186666" y="2428126"/>
                <a:chExt cx="8471900" cy="4876800"/>
              </a:xfrm>
            </p:grpSpPr>
            <p:pic>
              <p:nvPicPr>
                <p:cNvPr id="27" name="Picture 2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6666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8" name="Picture 27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405866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29" name="Picture 28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08799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7233865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1" name="Picture 3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2403298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2" name="Picture 3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3606231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3" name="Picture 3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5431" y="36473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34" name="Picture 3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6012097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7231297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6" name="Picture 35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8434230" y="36473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7" name="Picture 3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408434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8" name="Picture 37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11367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39" name="Picture 38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30567" y="48665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40" name="Picture 39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17233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1" name="Picture 40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7236433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2" name="Picture 41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39366" y="48665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3608799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7999" y="60857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6014665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6" name="Picture 45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7233865" y="60857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47" name="Picture 46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8436798" y="6085726"/>
                  <a:ext cx="1219200" cy="1219200"/>
                </a:xfrm>
                <a:prstGeom prst="rect">
                  <a:avLst/>
                </a:prstGeom>
              </p:spPr>
            </p:pic>
          </p:grpSp>
          <p:grpSp>
            <p:nvGrpSpPr>
              <p:cNvPr id="12" name="Group 237"/>
              <p:cNvGrpSpPr/>
              <p:nvPr userDrawn="1"/>
            </p:nvGrpSpPr>
            <p:grpSpPr>
              <a:xfrm>
                <a:off x="1181530" y="1219200"/>
                <a:ext cx="8471900" cy="6085726"/>
                <a:chOff x="1184098" y="1219200"/>
                <a:chExt cx="8471900" cy="6085726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 flipV="1">
                  <a:off x="4827999" y="1219200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14" name="Picture 13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27999" y="2428126"/>
                  <a:ext cx="1186666" cy="1219200"/>
                </a:xfrm>
                <a:prstGeom prst="rect">
                  <a:avLst/>
                </a:prstGeom>
              </p:spPr>
            </p:pic>
            <p:pic>
              <p:nvPicPr>
                <p:cNvPr id="15" name="Picture 14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14665" y="2428126"/>
                  <a:ext cx="1219200" cy="1219200"/>
                </a:xfrm>
                <a:prstGeom prst="rect">
                  <a:avLst/>
                </a:prstGeom>
              </p:spPr>
            </p:pic>
            <p:pic>
              <p:nvPicPr>
                <p:cNvPr id="16" name="Picture 15"/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36798" y="2428126"/>
                  <a:ext cx="1219200" cy="1219200"/>
                </a:xfrm>
                <a:prstGeom prst="rect">
                  <a:avLst/>
                </a:prstGeom>
              </p:spPr>
            </p:pic>
            <p:grpSp>
              <p:nvGrpSpPr>
                <p:cNvPr id="17" name="Group 242"/>
                <p:cNvGrpSpPr/>
                <p:nvPr userDrawn="1"/>
              </p:nvGrpSpPr>
              <p:grpSpPr>
                <a:xfrm>
                  <a:off x="1184098" y="2428126"/>
                  <a:ext cx="3643901" cy="4876800"/>
                  <a:chOff x="1184098" y="2428126"/>
                  <a:chExt cx="3643901" cy="4876800"/>
                </a:xfrm>
              </p:grpSpPr>
              <p:pic>
                <p:nvPicPr>
                  <p:cNvPr id="18" name="Picture 17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1186666" y="60857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19" name="Picture 18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2405866" y="60857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0" name="Picture 19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84098" y="24281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1" name="Picture 20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2403298" y="24281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2" name="Picture 21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 flipV="1">
                    <a:off x="2400730" y="36473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3" name="Picture 22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3603663" y="36473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4" name="Picture 23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2405866" y="48665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5" name="Picture 24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08799" y="4866526"/>
                    <a:ext cx="1219200" cy="1219200"/>
                  </a:xfrm>
                  <a:prstGeom prst="rect">
                    <a:avLst/>
                  </a:prstGeom>
                </p:spPr>
              </p:pic>
              <p:pic>
                <p:nvPicPr>
                  <p:cNvPr id="26" name="Picture 25"/>
                  <p:cNvPicPr>
                    <a:picLocks noChangeAspect="1"/>
                  </p:cNvPicPr>
                  <p:nvPr userDrawn="1"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V="1">
                    <a:off x="3606231" y="6085726"/>
                    <a:ext cx="1219200" cy="1219200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4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6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6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5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7F251-D40C-41FD-9B68-76E39AB0DFDD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D28BA-EEA1-45D0-B36E-784D5A53A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5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talia.it/en/hom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yflorid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niagarafallstourism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ermud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visitlondo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n.parisinf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Jacqueline Castelli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8095" y="2362200"/>
            <a:ext cx="764010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Eurostile" pitchFamily="34" charset="0"/>
              </a:rPr>
              <a:t>Castelli Family Trips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06647"/>
      </p:ext>
    </p:ext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AR CENA" pitchFamily="2" charset="0"/>
              </a:rPr>
              <a:t>Italy</a:t>
            </a:r>
            <a:endParaRPr lang="en-US" sz="9600" b="1" dirty="0">
              <a:latin typeface="AR CEN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Italian Tourism</a:t>
            </a:r>
            <a:endParaRPr lang="en-US" dirty="0"/>
          </a:p>
        </p:txBody>
      </p:sp>
      <p:pic>
        <p:nvPicPr>
          <p:cNvPr id="4" name="Picture 3" descr="ita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295400"/>
            <a:ext cx="3663696" cy="26363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862943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 CENA" pitchFamily="2" charset="0"/>
                <a:hlinkClick r:id="rId4" action="ppaction://hlinksldjump"/>
              </a:rPr>
              <a:t>Go to Home Page</a:t>
            </a:r>
            <a:endParaRPr lang="en-US" sz="3600" dirty="0">
              <a:latin typeface="AR CENA" pitchFamily="2" charset="0"/>
            </a:endParaRPr>
          </a:p>
        </p:txBody>
      </p:sp>
    </p:spTree>
  </p:cSld>
  <p:clrMapOvr>
    <a:masterClrMapping/>
  </p:clrMapOvr>
  <p:transition advClick="0" advTm="1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My Florida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CENA" pitchFamily="2" charset="0"/>
                <a:ea typeface="+mj-ea"/>
                <a:cs typeface="+mj-cs"/>
              </a:rPr>
              <a:t>Florida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CENA" pitchFamily="2" charset="0"/>
              <a:ea typeface="+mj-ea"/>
              <a:cs typeface="+mj-cs"/>
            </a:endParaRPr>
          </a:p>
        </p:txBody>
      </p:sp>
      <p:pic>
        <p:nvPicPr>
          <p:cNvPr id="5" name="Picture 4" descr="ita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295400"/>
            <a:ext cx="3663696" cy="25930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2862943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 CENA" pitchFamily="2" charset="0"/>
                <a:hlinkClick r:id="rId4" action="ppaction://hlinksldjump"/>
              </a:rPr>
              <a:t>Go to Home Page</a:t>
            </a:r>
            <a:endParaRPr lang="en-US" sz="3600" dirty="0">
              <a:latin typeface="AR CENA" pitchFamily="2" charset="0"/>
            </a:endParaRPr>
          </a:p>
        </p:txBody>
      </p:sp>
    </p:spTree>
  </p:cSld>
  <p:clrMapOvr>
    <a:masterClrMapping/>
  </p:clrMapOvr>
  <p:transition advClick="0" advTm="1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Niagara Falls Tourism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AR CENA" pitchFamily="2" charset="0"/>
              </a:rPr>
              <a:t>Niagara Falls</a:t>
            </a:r>
            <a:endParaRPr lang="en-US" sz="9600" b="1" dirty="0">
              <a:latin typeface="AR CENA" pitchFamily="2" charset="0"/>
            </a:endParaRPr>
          </a:p>
        </p:txBody>
      </p:sp>
      <p:pic>
        <p:nvPicPr>
          <p:cNvPr id="5" name="Picture 4" descr="ita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295400"/>
            <a:ext cx="3663696" cy="25886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2862943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 CENA" pitchFamily="2" charset="0"/>
                <a:hlinkClick r:id="rId4" action="ppaction://hlinksldjump"/>
              </a:rPr>
              <a:t>Go to Home Page</a:t>
            </a:r>
            <a:endParaRPr lang="en-US" sz="3600" dirty="0">
              <a:latin typeface="AR CENA" pitchFamily="2" charset="0"/>
            </a:endParaRPr>
          </a:p>
        </p:txBody>
      </p:sp>
    </p:spTree>
  </p:cSld>
  <p:clrMapOvr>
    <a:masterClrMapping/>
  </p:clrMapOvr>
  <p:transition advClick="0" advTm="1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Bermuda Tourism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CENA" pitchFamily="2" charset="0"/>
                <a:ea typeface="+mj-ea"/>
                <a:cs typeface="+mj-cs"/>
              </a:rPr>
              <a:t>Bermuda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CENA" pitchFamily="2" charset="0"/>
              <a:ea typeface="+mj-ea"/>
              <a:cs typeface="+mj-cs"/>
            </a:endParaRPr>
          </a:p>
        </p:txBody>
      </p:sp>
      <p:pic>
        <p:nvPicPr>
          <p:cNvPr id="5" name="Picture 4" descr="ita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600200"/>
            <a:ext cx="3663696" cy="2284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2862943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 CENA" pitchFamily="2" charset="0"/>
                <a:hlinkClick r:id="rId4" action="ppaction://hlinksldjump"/>
              </a:rPr>
              <a:t>Go to Home Page</a:t>
            </a:r>
            <a:endParaRPr lang="en-US" sz="3600" dirty="0">
              <a:latin typeface="AR CENA" pitchFamily="2" charset="0"/>
            </a:endParaRPr>
          </a:p>
        </p:txBody>
      </p:sp>
    </p:spTree>
  </p:cSld>
  <p:clrMapOvr>
    <a:masterClrMapping/>
  </p:clrMapOvr>
  <p:transition advClick="0" advTm="1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Visit London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AR CENA" pitchFamily="2" charset="0"/>
              </a:rPr>
              <a:t>London</a:t>
            </a:r>
            <a:endParaRPr lang="en-US" sz="9600" b="1" dirty="0">
              <a:latin typeface="AR CENA" pitchFamily="2" charset="0"/>
            </a:endParaRPr>
          </a:p>
        </p:txBody>
      </p:sp>
      <p:pic>
        <p:nvPicPr>
          <p:cNvPr id="5" name="Picture 4" descr="ita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5504" y="1295400"/>
            <a:ext cx="3663696" cy="25980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2862943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 CENA" pitchFamily="2" charset="0"/>
                <a:hlinkClick r:id="rId4" action="ppaction://hlinksldjump"/>
              </a:rPr>
              <a:t>Go to Home Page</a:t>
            </a:r>
            <a:endParaRPr lang="en-US" sz="3600" dirty="0">
              <a:latin typeface="AR CENA" pitchFamily="2" charset="0"/>
            </a:endParaRPr>
          </a:p>
        </p:txBody>
      </p:sp>
    </p:spTree>
  </p:cSld>
  <p:clrMapOvr>
    <a:masterClrMapping/>
  </p:clrMapOvr>
  <p:transition advClick="0" advTm="1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Paris Info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AR CENA" pitchFamily="2" charset="0"/>
              </a:rPr>
              <a:t>Paris</a:t>
            </a:r>
            <a:endParaRPr lang="en-US" sz="9600" b="1" dirty="0">
              <a:latin typeface="AR CENA" pitchFamily="2" charset="0"/>
            </a:endParaRPr>
          </a:p>
        </p:txBody>
      </p:sp>
      <p:pic>
        <p:nvPicPr>
          <p:cNvPr id="5" name="Picture 4" descr="ita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5504" y="1295400"/>
            <a:ext cx="3663696" cy="25908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2862943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 CENA" pitchFamily="2" charset="0"/>
                <a:hlinkClick r:id="rId4" action="ppaction://hlinksldjump"/>
              </a:rPr>
              <a:t>Go to Home Page</a:t>
            </a:r>
            <a:endParaRPr lang="en-US" sz="3600" dirty="0">
              <a:latin typeface="AR CENA" pitchFamily="2" charset="0"/>
            </a:endParaRPr>
          </a:p>
        </p:txBody>
      </p:sp>
    </p:spTree>
  </p:cSld>
  <p:clrMapOvr>
    <a:masterClrMapping/>
  </p:clrMapOvr>
  <p:transition advClick="0" advTm="1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49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Italy</vt:lpstr>
      <vt:lpstr>PowerPoint Presentation</vt:lpstr>
      <vt:lpstr>Niagara Falls</vt:lpstr>
      <vt:lpstr>PowerPoint Presentation</vt:lpstr>
      <vt:lpstr>London</vt:lpstr>
      <vt:lpstr>Paris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Adelphi University Labuser</dc:creator>
  <cp:lastModifiedBy>Adelphi University Labuser</cp:lastModifiedBy>
  <cp:revision>28</cp:revision>
  <dcterms:created xsi:type="dcterms:W3CDTF">2014-05-07T15:37:22Z</dcterms:created>
  <dcterms:modified xsi:type="dcterms:W3CDTF">2014-05-08T15:20:54Z</dcterms:modified>
</cp:coreProperties>
</file>