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1" r:id="rId4"/>
    <p:sldId id="259" r:id="rId5"/>
    <p:sldId id="265" r:id="rId6"/>
    <p:sldId id="262" r:id="rId7"/>
    <p:sldId id="260" r:id="rId8"/>
    <p:sldId id="257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4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3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4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0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7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8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1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1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7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8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7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3A524-CB48-441A-ADF3-AA06B6BC5277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92A4-BE36-4889-B6D4-4050D0B8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6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Andrew &amp; Jamie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38400"/>
            <a:ext cx="6400800" cy="34290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Best </a:t>
            </a:r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Friends </a:t>
            </a:r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Forever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The Awkward Years</a:t>
            </a: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1524000"/>
            <a:ext cx="837507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528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Seventeenth Birthday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05732"/>
            <a:ext cx="6761691" cy="5071268"/>
          </a:xfrm>
        </p:spPr>
      </p:pic>
    </p:spTree>
    <p:extLst>
      <p:ext uri="{BB962C8B-B14F-4D97-AF65-F5344CB8AC3E}">
        <p14:creationId xmlns:p14="http://schemas.microsoft.com/office/powerpoint/2010/main" val="388206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Senior Trip to Disney World</a:t>
            </a:r>
            <a:endParaRPr lang="en-US" b="1" dirty="0">
              <a:latin typeface="Bradley Hand ITC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219201"/>
            <a:ext cx="4038600" cy="51227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219200"/>
            <a:ext cx="388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5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Harlow Solid Italic" pitchFamily="82" charset="0"/>
              </a:rPr>
              <a:t>Prom</a:t>
            </a:r>
            <a:endParaRPr lang="en-US" dirty="0">
              <a:latin typeface="Harlow Solid Italic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8"/>
          <a:stretch/>
        </p:blipFill>
        <p:spPr>
          <a:xfrm>
            <a:off x="2527275" y="838200"/>
            <a:ext cx="469096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6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Afterprom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 Shenanigans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7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Last day of Senior Year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830836" cy="5107782"/>
          </a:xfrm>
        </p:spPr>
      </p:pic>
    </p:spTree>
    <p:extLst>
      <p:ext uri="{BB962C8B-B14F-4D97-AF65-F5344CB8AC3E}">
        <p14:creationId xmlns:p14="http://schemas.microsoft.com/office/powerpoint/2010/main" val="316738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Script" pitchFamily="34" charset="0"/>
              </a:rPr>
              <a:t>Our day in Central Park</a:t>
            </a:r>
            <a:endParaRPr lang="en-US" dirty="0">
              <a:latin typeface="Segoe Script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70818"/>
            <a:ext cx="6477000" cy="5387182"/>
          </a:xfrm>
        </p:spPr>
      </p:pic>
    </p:spTree>
    <p:extLst>
      <p:ext uri="{BB962C8B-B14F-4D97-AF65-F5344CB8AC3E}">
        <p14:creationId xmlns:p14="http://schemas.microsoft.com/office/powerpoint/2010/main" val="92015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Katherine’s Birthday Dinner</a:t>
            </a:r>
            <a:endParaRPr lang="en-US" dirty="0">
              <a:latin typeface="High Tower Text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4661064" cy="5590382"/>
          </a:xfrm>
        </p:spPr>
      </p:pic>
    </p:spTree>
    <p:extLst>
      <p:ext uri="{BB962C8B-B14F-4D97-AF65-F5344CB8AC3E}">
        <p14:creationId xmlns:p14="http://schemas.microsoft.com/office/powerpoint/2010/main" val="35181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33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Andrew &amp; Jamie</vt:lpstr>
      <vt:lpstr>The Awkward Years</vt:lpstr>
      <vt:lpstr>My Seventeenth Birthday</vt:lpstr>
      <vt:lpstr>Senior Trip to Disney World</vt:lpstr>
      <vt:lpstr>Prom</vt:lpstr>
      <vt:lpstr>Afterprom Shenanigans</vt:lpstr>
      <vt:lpstr>Last day of Senior Year</vt:lpstr>
      <vt:lpstr>Our day in Central Park</vt:lpstr>
      <vt:lpstr>Katherine’s Birthday Dinner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through thick and thin</dc:title>
  <dc:creator>Jamie</dc:creator>
  <cp:lastModifiedBy>Jamie</cp:lastModifiedBy>
  <cp:revision>5</cp:revision>
  <dcterms:created xsi:type="dcterms:W3CDTF">2013-04-22T18:27:01Z</dcterms:created>
  <dcterms:modified xsi:type="dcterms:W3CDTF">2013-04-23T23:43:49Z</dcterms:modified>
</cp:coreProperties>
</file>