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5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6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0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7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7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9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EE2B-9F66-C342-8A0C-8342709476A8}" type="datetimeFigureOut">
              <a:rPr lang="en-US" smtClean="0"/>
              <a:t>5/16/13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7417-BC3F-1D42-902C-27701D689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8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.adelphi.edu/~ja20571" TargetMode="External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Gerber Products</a:t>
            </a:r>
            <a:endParaRPr lang="en-US" dirty="0"/>
          </a:p>
        </p:txBody>
      </p:sp>
      <p:pic>
        <p:nvPicPr>
          <p:cNvPr id="3" name="Picture 2" descr="gerber fauc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219" y="4331367"/>
            <a:ext cx="4761581" cy="2189111"/>
          </a:xfrm>
          <a:prstGeom prst="rect">
            <a:avLst/>
          </a:prstGeom>
        </p:spPr>
      </p:pic>
      <p:pic>
        <p:nvPicPr>
          <p:cNvPr id="4" name="Picture 3" descr="gerber show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590" y="1269838"/>
            <a:ext cx="2580380" cy="2298382"/>
          </a:xfrm>
          <a:prstGeom prst="rect">
            <a:avLst/>
          </a:prstGeom>
        </p:spPr>
      </p:pic>
      <p:pic>
        <p:nvPicPr>
          <p:cNvPr id="5" name="Picture 4" descr="gerber toi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69838"/>
            <a:ext cx="2755964" cy="36855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6272" y="5079356"/>
            <a:ext cx="215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Viper Toilet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40941" y="3705146"/>
            <a:ext cx="207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Shower Head and Nozzle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87690" y="5688183"/>
            <a:ext cx="143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Gerber Faucet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8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Danze</a:t>
            </a:r>
            <a:endParaRPr lang="en-US" dirty="0"/>
          </a:p>
        </p:txBody>
      </p:sp>
      <p:pic>
        <p:nvPicPr>
          <p:cNvPr id="3" name="Picture 2" descr="danze fauc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1176332"/>
            <a:ext cx="2857500" cy="2857500"/>
          </a:xfrm>
          <a:prstGeom prst="rect">
            <a:avLst/>
          </a:prstGeom>
        </p:spPr>
      </p:pic>
      <p:pic>
        <p:nvPicPr>
          <p:cNvPr id="4" name="Picture 3" descr="danze shower head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82" y="3429000"/>
            <a:ext cx="2844800" cy="292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92304" y="1913456"/>
            <a:ext cx="245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Danze Faucet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31594" y="4470529"/>
            <a:ext cx="160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Danze Shower 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60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Maxx</a:t>
            </a:r>
            <a:endParaRPr lang="en-US" dirty="0"/>
          </a:p>
        </p:txBody>
      </p:sp>
      <p:pic>
        <p:nvPicPr>
          <p:cNvPr id="3" name="Picture 2" descr="maxx shower ba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72268"/>
            <a:ext cx="2654300" cy="3530600"/>
          </a:xfrm>
          <a:prstGeom prst="rect">
            <a:avLst/>
          </a:prstGeom>
        </p:spPr>
      </p:pic>
      <p:pic>
        <p:nvPicPr>
          <p:cNvPr id="4" name="Picture 3" descr="maxx shower doo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77" y="3600776"/>
            <a:ext cx="4451738" cy="30404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5044566"/>
            <a:ext cx="2361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Maxx Shower wall and base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66741" y="2974554"/>
            <a:ext cx="3270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Maxx Shower Doors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3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Jet Sweat</a:t>
            </a:r>
            <a:endParaRPr lang="en-US" dirty="0"/>
          </a:p>
        </p:txBody>
      </p:sp>
      <p:pic>
        <p:nvPicPr>
          <p:cNvPr id="3" name="Picture 2" descr="1 inch jet swe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50" y="1417638"/>
            <a:ext cx="2592068" cy="2592068"/>
          </a:xfrm>
          <a:prstGeom prst="rect">
            <a:avLst/>
          </a:prstGeom>
        </p:spPr>
      </p:pic>
      <p:pic>
        <p:nvPicPr>
          <p:cNvPr id="4" name="Picture 3" descr="2 1:2 jet swea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4587382"/>
            <a:ext cx="5080000" cy="2032000"/>
          </a:xfrm>
          <a:prstGeom prst="rect">
            <a:avLst/>
          </a:prstGeom>
        </p:spPr>
      </p:pic>
      <p:pic>
        <p:nvPicPr>
          <p:cNvPr id="5" name="Picture 4" descr="6100 cas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898" y="1150805"/>
            <a:ext cx="2858901" cy="28589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331368"/>
            <a:ext cx="203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inch jet sweat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97037" y="2174382"/>
            <a:ext cx="113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6100 case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87690" y="5357677"/>
            <a:ext cx="1119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½ inch Jet Sweat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7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Laing Pumps</a:t>
            </a:r>
            <a:endParaRPr lang="en-US" dirty="0"/>
          </a:p>
        </p:txBody>
      </p:sp>
      <p:pic>
        <p:nvPicPr>
          <p:cNvPr id="3" name="Picture 2" descr="Laing_Pump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2110"/>
            <a:ext cx="9144000" cy="513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4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40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Gerber Products</vt:lpstr>
      <vt:lpstr>Danze</vt:lpstr>
      <vt:lpstr>Maxx</vt:lpstr>
      <vt:lpstr>Jet Sweat</vt:lpstr>
      <vt:lpstr>Laing Pumps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Gerber Products</dc:title>
  <dc:creator>James Alimo</dc:creator>
  <cp:lastModifiedBy>James Alimo</cp:lastModifiedBy>
  <cp:revision>3</cp:revision>
  <dcterms:created xsi:type="dcterms:W3CDTF">2013-05-15T23:37:13Z</dcterms:created>
  <dcterms:modified xsi:type="dcterms:W3CDTF">2013-05-16T14:15:04Z</dcterms:modified>
</cp:coreProperties>
</file>